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68"/>
  </p:notesMasterIdLst>
  <p:sldIdLst>
    <p:sldId id="2247" r:id="rId3"/>
    <p:sldId id="2199" r:id="rId4"/>
    <p:sldId id="3049" r:id="rId5"/>
    <p:sldId id="2248" r:id="rId6"/>
    <p:sldId id="2240" r:id="rId7"/>
    <p:sldId id="2238" r:id="rId8"/>
    <p:sldId id="2241" r:id="rId9"/>
    <p:sldId id="2198" r:id="rId10"/>
    <p:sldId id="4004" r:id="rId11"/>
    <p:sldId id="4005" r:id="rId12"/>
    <p:sldId id="4006" r:id="rId13"/>
    <p:sldId id="4007" r:id="rId14"/>
    <p:sldId id="4008" r:id="rId15"/>
    <p:sldId id="4009" r:id="rId16"/>
    <p:sldId id="4010" r:id="rId17"/>
    <p:sldId id="4011" r:id="rId18"/>
    <p:sldId id="2242" r:id="rId19"/>
    <p:sldId id="2200" r:id="rId20"/>
    <p:sldId id="2201" r:id="rId21"/>
    <p:sldId id="2243" r:id="rId22"/>
    <p:sldId id="2202" r:id="rId23"/>
    <p:sldId id="2244" r:id="rId24"/>
    <p:sldId id="2203" r:id="rId25"/>
    <p:sldId id="3799" r:id="rId26"/>
    <p:sldId id="3800" r:id="rId27"/>
    <p:sldId id="3801" r:id="rId28"/>
    <p:sldId id="3802" r:id="rId29"/>
    <p:sldId id="3803" r:id="rId30"/>
    <p:sldId id="4058" r:id="rId31"/>
    <p:sldId id="4059" r:id="rId32"/>
    <p:sldId id="2213" r:id="rId33"/>
    <p:sldId id="2214" r:id="rId34"/>
    <p:sldId id="2245" r:id="rId35"/>
    <p:sldId id="2216" r:id="rId36"/>
    <p:sldId id="2250" r:id="rId37"/>
    <p:sldId id="2217" r:id="rId38"/>
    <p:sldId id="368" r:id="rId39"/>
    <p:sldId id="4202" r:id="rId40"/>
    <p:sldId id="4203" r:id="rId41"/>
    <p:sldId id="4204" r:id="rId42"/>
    <p:sldId id="4205" r:id="rId43"/>
    <p:sldId id="4212" r:id="rId44"/>
    <p:sldId id="4217" r:id="rId45"/>
    <p:sldId id="4218" r:id="rId46"/>
    <p:sldId id="2221" r:id="rId47"/>
    <p:sldId id="3050" r:id="rId48"/>
    <p:sldId id="4208" r:id="rId49"/>
    <p:sldId id="4213" r:id="rId50"/>
    <p:sldId id="2224" r:id="rId51"/>
    <p:sldId id="2226" r:id="rId52"/>
    <p:sldId id="2227" r:id="rId53"/>
    <p:sldId id="4211" r:id="rId54"/>
    <p:sldId id="2228" r:id="rId55"/>
    <p:sldId id="2223" r:id="rId56"/>
    <p:sldId id="2230" r:id="rId57"/>
    <p:sldId id="2670" r:id="rId58"/>
    <p:sldId id="2671" r:id="rId59"/>
    <p:sldId id="2672" r:id="rId60"/>
    <p:sldId id="2234" r:id="rId61"/>
    <p:sldId id="2235" r:id="rId62"/>
    <p:sldId id="2158" r:id="rId63"/>
    <p:sldId id="2159" r:id="rId64"/>
    <p:sldId id="2166" r:id="rId65"/>
    <p:sldId id="2225" r:id="rId66"/>
    <p:sldId id="223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78762"/>
  </p:normalViewPr>
  <p:slideViewPr>
    <p:cSldViewPr snapToGrid="0" snapToObjects="1">
      <p:cViewPr varScale="1">
        <p:scale>
          <a:sx n="102" d="100"/>
          <a:sy n="102" d="100"/>
        </p:scale>
        <p:origin x="2184"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4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386840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123-128</a:t>
            </a:r>
          </a:p>
        </p:txBody>
      </p:sp>
    </p:spTree>
    <p:extLst>
      <p:ext uri="{BB962C8B-B14F-4D97-AF65-F5344CB8AC3E}">
        <p14:creationId xmlns:p14="http://schemas.microsoft.com/office/powerpoint/2010/main" val="1150801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19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4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237712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0010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12564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7691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51697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4411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60114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48159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32765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67057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61458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66448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26621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97827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31052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499059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8.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8.xml"/><Relationship Id="rId4" Type="http://schemas.openxmlformats.org/officeDocument/2006/relationships/image" Target="../media/image22.jpg"/></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127</a:t>
            </a:r>
          </a:p>
          <a:p>
            <a:pPr algn="ctr"/>
            <a:r>
              <a:rPr lang="en-US" sz="6000" b="1" dirty="0" err="1">
                <a:solidFill>
                  <a:srgbClr val="E05436"/>
                </a:solidFill>
                <a:latin typeface="Century Gothic" panose="020B0502020202020204" pitchFamily="34" charset="0"/>
              </a:rPr>
              <a:t>uni</a:t>
            </a:r>
            <a:r>
              <a:rPr lang="en-US" sz="6000" b="1" dirty="0">
                <a:solidFill>
                  <a:srgbClr val="E05436"/>
                </a:solidFill>
                <a:latin typeface="Century Gothic" panose="020B0502020202020204" pitchFamily="34" charset="0"/>
              </a:rPr>
              <a:t>-, bi-, tri-</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85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387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592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620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92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524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beginning of a word to change the word’s meaning</a:t>
            </a:r>
          </a:p>
        </p:txBody>
      </p:sp>
      <p:sp>
        <p:nvSpPr>
          <p:cNvPr id="4" name="Content Placeholder 2">
            <a:extLst>
              <a:ext uri="{FF2B5EF4-FFF2-40B4-BE49-F238E27FC236}">
                <a16:creationId xmlns:a16="http://schemas.microsoft.com/office/drawing/2014/main" id="{7AA284F7-965D-EDFD-55AB-80EED5C639C3}"/>
              </a:ext>
            </a:extLst>
          </p:cNvPr>
          <p:cNvSpPr txBox="1">
            <a:spLocks/>
          </p:cNvSpPr>
          <p:nvPr/>
        </p:nvSpPr>
        <p:spPr>
          <a:xfrm>
            <a:off x="3789857"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5" name="Content Placeholder 2">
            <a:extLst>
              <a:ext uri="{FF2B5EF4-FFF2-40B4-BE49-F238E27FC236}">
                <a16:creationId xmlns:a16="http://schemas.microsoft.com/office/drawing/2014/main" id="{BB72B00D-0B32-D527-F1AD-11F26DD5491E}"/>
              </a:ext>
            </a:extLst>
          </p:cNvPr>
          <p:cNvSpPr txBox="1">
            <a:spLocks/>
          </p:cNvSpPr>
          <p:nvPr/>
        </p:nvSpPr>
        <p:spPr>
          <a:xfrm>
            <a:off x="6531429" y="3935578"/>
            <a:ext cx="181247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8" name="Content Placeholder 2">
            <a:extLst>
              <a:ext uri="{FF2B5EF4-FFF2-40B4-BE49-F238E27FC236}">
                <a16:creationId xmlns:a16="http://schemas.microsoft.com/office/drawing/2014/main" id="{9688EE7A-F289-B622-9DAA-F48C9A0DE4C7}"/>
              </a:ext>
            </a:extLst>
          </p:cNvPr>
          <p:cNvSpPr txBox="1">
            <a:spLocks/>
          </p:cNvSpPr>
          <p:nvPr/>
        </p:nvSpPr>
        <p:spPr>
          <a:xfrm>
            <a:off x="800101" y="3935577"/>
            <a:ext cx="2093478"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9792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244928"/>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2923671" y="3670669"/>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form</a:t>
            </a:r>
          </a:p>
        </p:txBody>
      </p:sp>
      <p:sp>
        <p:nvSpPr>
          <p:cNvPr id="8" name="TextBox 21">
            <a:extLst>
              <a:ext uri="{FF2B5EF4-FFF2-40B4-BE49-F238E27FC236}">
                <a16:creationId xmlns:a16="http://schemas.microsoft.com/office/drawing/2014/main" id="{BD6F5D19-28D7-1697-C3CF-6358190EE4F8}"/>
              </a:ext>
            </a:extLst>
          </p:cNvPr>
          <p:cNvSpPr txBox="1">
            <a:spLocks noChangeArrowheads="1"/>
          </p:cNvSpPr>
          <p:nvPr/>
        </p:nvSpPr>
        <p:spPr bwMode="auto">
          <a:xfrm>
            <a:off x="955053" y="1848503"/>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1</a:t>
            </a:r>
          </a:p>
        </p:txBody>
      </p:sp>
    </p:spTree>
    <p:extLst>
      <p:ext uri="{BB962C8B-B14F-4D97-AF65-F5344CB8AC3E}">
        <p14:creationId xmlns:p14="http://schemas.microsoft.com/office/powerpoint/2010/main" val="33161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244928"/>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2923671" y="3670669"/>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bi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sect</a:t>
            </a:r>
          </a:p>
        </p:txBody>
      </p:sp>
      <p:sp>
        <p:nvSpPr>
          <p:cNvPr id="8" name="TextBox 21">
            <a:extLst>
              <a:ext uri="{FF2B5EF4-FFF2-40B4-BE49-F238E27FC236}">
                <a16:creationId xmlns:a16="http://schemas.microsoft.com/office/drawing/2014/main" id="{BD6F5D19-28D7-1697-C3CF-6358190EE4F8}"/>
              </a:ext>
            </a:extLst>
          </p:cNvPr>
          <p:cNvSpPr txBox="1">
            <a:spLocks noChangeArrowheads="1"/>
          </p:cNvSpPr>
          <p:nvPr/>
        </p:nvSpPr>
        <p:spPr bwMode="auto">
          <a:xfrm>
            <a:off x="955053" y="1848503"/>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two 2</a:t>
            </a:r>
          </a:p>
        </p:txBody>
      </p:sp>
    </p:spTree>
    <p:extLst>
      <p:ext uri="{BB962C8B-B14F-4D97-AF65-F5344CB8AC3E}">
        <p14:creationId xmlns:p14="http://schemas.microsoft.com/office/powerpoint/2010/main" val="62297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244928"/>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2923671" y="3670669"/>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angle</a:t>
            </a:r>
          </a:p>
        </p:txBody>
      </p:sp>
      <p:sp>
        <p:nvSpPr>
          <p:cNvPr id="8" name="TextBox 21">
            <a:extLst>
              <a:ext uri="{FF2B5EF4-FFF2-40B4-BE49-F238E27FC236}">
                <a16:creationId xmlns:a16="http://schemas.microsoft.com/office/drawing/2014/main" id="{BD6F5D19-28D7-1697-C3CF-6358190EE4F8}"/>
              </a:ext>
            </a:extLst>
          </p:cNvPr>
          <p:cNvSpPr txBox="1">
            <a:spLocks noChangeArrowheads="1"/>
          </p:cNvSpPr>
          <p:nvPr/>
        </p:nvSpPr>
        <p:spPr bwMode="auto">
          <a:xfrm>
            <a:off x="955053" y="1848503"/>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three 3</a:t>
            </a:r>
          </a:p>
        </p:txBody>
      </p:sp>
      <p:sp>
        <p:nvSpPr>
          <p:cNvPr id="5" name="TextBox 21">
            <a:extLst>
              <a:ext uri="{FF2B5EF4-FFF2-40B4-BE49-F238E27FC236}">
                <a16:creationId xmlns:a16="http://schemas.microsoft.com/office/drawing/2014/main" id="{2220AB50-61A7-BD6B-A145-5CA775A81C15}"/>
              </a:ext>
            </a:extLst>
          </p:cNvPr>
          <p:cNvSpPr txBox="1">
            <a:spLocks noChangeArrowheads="1"/>
          </p:cNvSpPr>
          <p:nvPr/>
        </p:nvSpPr>
        <p:spPr bwMode="auto">
          <a:xfrm>
            <a:off x="2923671" y="5113026"/>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ple</a:t>
            </a:r>
          </a:p>
        </p:txBody>
      </p:sp>
    </p:spTree>
    <p:extLst>
      <p:ext uri="{BB962C8B-B14F-4D97-AF65-F5344CB8AC3E}">
        <p14:creationId xmlns:p14="http://schemas.microsoft.com/office/powerpoint/2010/main" val="9142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604157" y="987767"/>
            <a:ext cx="2857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unicycle</a:t>
            </a:r>
          </a:p>
        </p:txBody>
      </p:sp>
      <p:sp>
        <p:nvSpPr>
          <p:cNvPr id="5" name="TextBox 21">
            <a:extLst>
              <a:ext uri="{FF2B5EF4-FFF2-40B4-BE49-F238E27FC236}">
                <a16:creationId xmlns:a16="http://schemas.microsoft.com/office/drawing/2014/main" id="{2220AB50-61A7-BD6B-A145-5CA775A81C15}"/>
              </a:ext>
            </a:extLst>
          </p:cNvPr>
          <p:cNvSpPr txBox="1">
            <a:spLocks noChangeArrowheads="1"/>
          </p:cNvSpPr>
          <p:nvPr/>
        </p:nvSpPr>
        <p:spPr bwMode="auto">
          <a:xfrm>
            <a:off x="604155" y="2920461"/>
            <a:ext cx="2857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bicycle</a:t>
            </a:r>
          </a:p>
        </p:txBody>
      </p:sp>
      <p:sp>
        <p:nvSpPr>
          <p:cNvPr id="7" name="TextBox 21">
            <a:extLst>
              <a:ext uri="{FF2B5EF4-FFF2-40B4-BE49-F238E27FC236}">
                <a16:creationId xmlns:a16="http://schemas.microsoft.com/office/drawing/2014/main" id="{FF1EB363-43F0-1C7A-094B-39BACE4D8817}"/>
              </a:ext>
            </a:extLst>
          </p:cNvPr>
          <p:cNvSpPr txBox="1">
            <a:spLocks noChangeArrowheads="1"/>
          </p:cNvSpPr>
          <p:nvPr/>
        </p:nvSpPr>
        <p:spPr bwMode="auto">
          <a:xfrm>
            <a:off x="604156" y="4853155"/>
            <a:ext cx="2857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tricycle</a:t>
            </a:r>
          </a:p>
        </p:txBody>
      </p:sp>
      <p:pic>
        <p:nvPicPr>
          <p:cNvPr id="10" name="Picture 9">
            <a:extLst>
              <a:ext uri="{FF2B5EF4-FFF2-40B4-BE49-F238E27FC236}">
                <a16:creationId xmlns:a16="http://schemas.microsoft.com/office/drawing/2014/main" id="{239B9C73-BE11-F7E4-1873-B47E322B6DD8}"/>
              </a:ext>
            </a:extLst>
          </p:cNvPr>
          <p:cNvPicPr>
            <a:picLocks noChangeAspect="1"/>
          </p:cNvPicPr>
          <p:nvPr/>
        </p:nvPicPr>
        <p:blipFill>
          <a:blip r:embed="rId2"/>
          <a:stretch>
            <a:fillRect/>
          </a:stretch>
        </p:blipFill>
        <p:spPr>
          <a:xfrm>
            <a:off x="4449469" y="343610"/>
            <a:ext cx="1362608" cy="2041692"/>
          </a:xfrm>
          <a:prstGeom prst="rect">
            <a:avLst/>
          </a:prstGeom>
        </p:spPr>
      </p:pic>
      <p:pic>
        <p:nvPicPr>
          <p:cNvPr id="11" name="Picture 10">
            <a:extLst>
              <a:ext uri="{FF2B5EF4-FFF2-40B4-BE49-F238E27FC236}">
                <a16:creationId xmlns:a16="http://schemas.microsoft.com/office/drawing/2014/main" id="{FC4EC25A-8E18-CBCA-389A-00B9C53C2C3A}"/>
              </a:ext>
            </a:extLst>
          </p:cNvPr>
          <p:cNvPicPr>
            <a:picLocks noChangeAspect="1"/>
          </p:cNvPicPr>
          <p:nvPr/>
        </p:nvPicPr>
        <p:blipFill>
          <a:blip r:embed="rId3"/>
          <a:stretch>
            <a:fillRect/>
          </a:stretch>
        </p:blipFill>
        <p:spPr>
          <a:xfrm>
            <a:off x="3663776" y="2521585"/>
            <a:ext cx="2962988" cy="1814830"/>
          </a:xfrm>
          <a:prstGeom prst="rect">
            <a:avLst/>
          </a:prstGeom>
        </p:spPr>
      </p:pic>
      <p:pic>
        <p:nvPicPr>
          <p:cNvPr id="12" name="Picture 11">
            <a:extLst>
              <a:ext uri="{FF2B5EF4-FFF2-40B4-BE49-F238E27FC236}">
                <a16:creationId xmlns:a16="http://schemas.microsoft.com/office/drawing/2014/main" id="{11D1280F-9E13-8FB6-FBF2-9A1F17D15754}"/>
              </a:ext>
            </a:extLst>
          </p:cNvPr>
          <p:cNvPicPr>
            <a:picLocks noChangeAspect="1"/>
          </p:cNvPicPr>
          <p:nvPr/>
        </p:nvPicPr>
        <p:blipFill>
          <a:blip r:embed="rId4"/>
          <a:stretch>
            <a:fillRect/>
          </a:stretch>
        </p:blipFill>
        <p:spPr>
          <a:xfrm>
            <a:off x="3663776" y="4556131"/>
            <a:ext cx="2985796" cy="1990531"/>
          </a:xfrm>
          <a:prstGeom prst="rect">
            <a:avLst/>
          </a:prstGeom>
        </p:spPr>
      </p:pic>
    </p:spTree>
    <p:extLst>
      <p:ext uri="{BB962C8B-B14F-4D97-AF65-F5344CB8AC3E}">
        <p14:creationId xmlns:p14="http://schemas.microsoft.com/office/powerpoint/2010/main" val="19671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2415625" y="1813802"/>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unicycle</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2415625" y="3520341"/>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bicycle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415625" y="5226881"/>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tricycle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360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prstClr val="black"/>
                </a:solidFill>
                <a:effectLst/>
                <a:uLnTx/>
                <a:uFillTx/>
                <a:latin typeface="Century Gothic"/>
                <a:ea typeface="+mn-ea"/>
                <a:cs typeface="+mn-cs"/>
                <a:sym typeface="Century Gothic"/>
              </a:rPr>
              <a:t>uniform</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unify</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biweekly</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bilingual</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triathlon</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tripod</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0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127</a:t>
            </a:r>
          </a:p>
          <a:p>
            <a:pPr algn="ctr"/>
            <a:r>
              <a:rPr lang="en-US" sz="4800" b="1" dirty="0" err="1">
                <a:solidFill>
                  <a:srgbClr val="E05436"/>
                </a:solidFill>
                <a:latin typeface="Century Gothic" panose="020B0502020202020204" pitchFamily="34" charset="0"/>
              </a:rPr>
              <a:t>uni</a:t>
            </a:r>
            <a:r>
              <a:rPr lang="en-US" sz="4800" b="1" dirty="0">
                <a:solidFill>
                  <a:srgbClr val="E05436"/>
                </a:solidFill>
                <a:latin typeface="Century Gothic" panose="020B0502020202020204" pitchFamily="34" charset="0"/>
              </a:rPr>
              <a:t>-, bi-, tri-</a:t>
            </a:r>
          </a:p>
        </p:txBody>
      </p:sp>
    </p:spTree>
    <p:extLst>
      <p:ext uri="{BB962C8B-B14F-4D97-AF65-F5344CB8AC3E}">
        <p14:creationId xmlns:p14="http://schemas.microsoft.com/office/powerpoint/2010/main" val="1421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beginning of a word to change the word’s meaning</a:t>
            </a:r>
          </a:p>
        </p:txBody>
      </p:sp>
      <p:sp>
        <p:nvSpPr>
          <p:cNvPr id="4" name="Content Placeholder 2">
            <a:extLst>
              <a:ext uri="{FF2B5EF4-FFF2-40B4-BE49-F238E27FC236}">
                <a16:creationId xmlns:a16="http://schemas.microsoft.com/office/drawing/2014/main" id="{7AA284F7-965D-EDFD-55AB-80EED5C639C3}"/>
              </a:ext>
            </a:extLst>
          </p:cNvPr>
          <p:cNvSpPr txBox="1">
            <a:spLocks/>
          </p:cNvSpPr>
          <p:nvPr/>
        </p:nvSpPr>
        <p:spPr>
          <a:xfrm>
            <a:off x="3789857"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5" name="Content Placeholder 2">
            <a:extLst>
              <a:ext uri="{FF2B5EF4-FFF2-40B4-BE49-F238E27FC236}">
                <a16:creationId xmlns:a16="http://schemas.microsoft.com/office/drawing/2014/main" id="{BB72B00D-0B32-D527-F1AD-11F26DD5491E}"/>
              </a:ext>
            </a:extLst>
          </p:cNvPr>
          <p:cNvSpPr txBox="1">
            <a:spLocks/>
          </p:cNvSpPr>
          <p:nvPr/>
        </p:nvSpPr>
        <p:spPr>
          <a:xfrm>
            <a:off x="6531429" y="3935578"/>
            <a:ext cx="181247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8" name="Content Placeholder 2">
            <a:extLst>
              <a:ext uri="{FF2B5EF4-FFF2-40B4-BE49-F238E27FC236}">
                <a16:creationId xmlns:a16="http://schemas.microsoft.com/office/drawing/2014/main" id="{9688EE7A-F289-B622-9DAA-F48C9A0DE4C7}"/>
              </a:ext>
            </a:extLst>
          </p:cNvPr>
          <p:cNvSpPr txBox="1">
            <a:spLocks/>
          </p:cNvSpPr>
          <p:nvPr/>
        </p:nvSpPr>
        <p:spPr>
          <a:xfrm>
            <a:off x="800101" y="3935577"/>
            <a:ext cx="2093478"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84085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244928"/>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2923671" y="3670669"/>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form</a:t>
            </a:r>
          </a:p>
        </p:txBody>
      </p:sp>
      <p:sp>
        <p:nvSpPr>
          <p:cNvPr id="8" name="TextBox 21">
            <a:extLst>
              <a:ext uri="{FF2B5EF4-FFF2-40B4-BE49-F238E27FC236}">
                <a16:creationId xmlns:a16="http://schemas.microsoft.com/office/drawing/2014/main" id="{BD6F5D19-28D7-1697-C3CF-6358190EE4F8}"/>
              </a:ext>
            </a:extLst>
          </p:cNvPr>
          <p:cNvSpPr txBox="1">
            <a:spLocks noChangeArrowheads="1"/>
          </p:cNvSpPr>
          <p:nvPr/>
        </p:nvSpPr>
        <p:spPr bwMode="auto">
          <a:xfrm>
            <a:off x="955053" y="1848503"/>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1</a:t>
            </a:r>
          </a:p>
        </p:txBody>
      </p:sp>
    </p:spTree>
    <p:extLst>
      <p:ext uri="{BB962C8B-B14F-4D97-AF65-F5344CB8AC3E}">
        <p14:creationId xmlns:p14="http://schemas.microsoft.com/office/powerpoint/2010/main" val="335294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127</a:t>
            </a:r>
          </a:p>
          <a:p>
            <a:pPr algn="ctr"/>
            <a:r>
              <a:rPr lang="en-US" sz="4800" b="1" dirty="0" err="1">
                <a:solidFill>
                  <a:srgbClr val="E05436"/>
                </a:solidFill>
                <a:latin typeface="Century Gothic" panose="020B0502020202020204" pitchFamily="34" charset="0"/>
              </a:rPr>
              <a:t>uni</a:t>
            </a:r>
            <a:r>
              <a:rPr lang="en-US" sz="4800" b="1" dirty="0">
                <a:solidFill>
                  <a:srgbClr val="E05436"/>
                </a:solidFill>
                <a:latin typeface="Century Gothic" panose="020B0502020202020204" pitchFamily="34" charset="0"/>
              </a:rPr>
              <a:t>-, bi-, tri-</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244928"/>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2923671" y="3670669"/>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bi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sect</a:t>
            </a:r>
          </a:p>
        </p:txBody>
      </p:sp>
      <p:sp>
        <p:nvSpPr>
          <p:cNvPr id="8" name="TextBox 21">
            <a:extLst>
              <a:ext uri="{FF2B5EF4-FFF2-40B4-BE49-F238E27FC236}">
                <a16:creationId xmlns:a16="http://schemas.microsoft.com/office/drawing/2014/main" id="{BD6F5D19-28D7-1697-C3CF-6358190EE4F8}"/>
              </a:ext>
            </a:extLst>
          </p:cNvPr>
          <p:cNvSpPr txBox="1">
            <a:spLocks noChangeArrowheads="1"/>
          </p:cNvSpPr>
          <p:nvPr/>
        </p:nvSpPr>
        <p:spPr bwMode="auto">
          <a:xfrm>
            <a:off x="955053" y="1848503"/>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two 2</a:t>
            </a:r>
          </a:p>
        </p:txBody>
      </p:sp>
    </p:spTree>
    <p:extLst>
      <p:ext uri="{BB962C8B-B14F-4D97-AF65-F5344CB8AC3E}">
        <p14:creationId xmlns:p14="http://schemas.microsoft.com/office/powerpoint/2010/main" val="187862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244928"/>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2923671" y="3670669"/>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angle</a:t>
            </a:r>
          </a:p>
        </p:txBody>
      </p:sp>
      <p:sp>
        <p:nvSpPr>
          <p:cNvPr id="8" name="TextBox 21">
            <a:extLst>
              <a:ext uri="{FF2B5EF4-FFF2-40B4-BE49-F238E27FC236}">
                <a16:creationId xmlns:a16="http://schemas.microsoft.com/office/drawing/2014/main" id="{BD6F5D19-28D7-1697-C3CF-6358190EE4F8}"/>
              </a:ext>
            </a:extLst>
          </p:cNvPr>
          <p:cNvSpPr txBox="1">
            <a:spLocks noChangeArrowheads="1"/>
          </p:cNvSpPr>
          <p:nvPr/>
        </p:nvSpPr>
        <p:spPr bwMode="auto">
          <a:xfrm>
            <a:off x="955053" y="1848503"/>
            <a:ext cx="72338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three 3</a:t>
            </a:r>
          </a:p>
        </p:txBody>
      </p:sp>
      <p:sp>
        <p:nvSpPr>
          <p:cNvPr id="5" name="TextBox 21">
            <a:extLst>
              <a:ext uri="{FF2B5EF4-FFF2-40B4-BE49-F238E27FC236}">
                <a16:creationId xmlns:a16="http://schemas.microsoft.com/office/drawing/2014/main" id="{2220AB50-61A7-BD6B-A145-5CA775A81C15}"/>
              </a:ext>
            </a:extLst>
          </p:cNvPr>
          <p:cNvSpPr txBox="1">
            <a:spLocks noChangeArrowheads="1"/>
          </p:cNvSpPr>
          <p:nvPr/>
        </p:nvSpPr>
        <p:spPr bwMode="auto">
          <a:xfrm>
            <a:off x="2923671" y="5113026"/>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ple</a:t>
            </a:r>
          </a:p>
        </p:txBody>
      </p:sp>
    </p:spTree>
    <p:extLst>
      <p:ext uri="{BB962C8B-B14F-4D97-AF65-F5344CB8AC3E}">
        <p14:creationId xmlns:p14="http://schemas.microsoft.com/office/powerpoint/2010/main" val="3802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a:extLst>
              <a:ext uri="{FF2B5EF4-FFF2-40B4-BE49-F238E27FC236}">
                <a16:creationId xmlns:a16="http://schemas.microsoft.com/office/drawing/2014/main" id="{9354EE92-F419-8037-964E-F20F4D30FD2A}"/>
              </a:ext>
            </a:extLst>
          </p:cNvPr>
          <p:cNvSpPr txBox="1">
            <a:spLocks noChangeArrowheads="1"/>
          </p:cNvSpPr>
          <p:nvPr/>
        </p:nvSpPr>
        <p:spPr bwMode="auto">
          <a:xfrm>
            <a:off x="604157" y="987767"/>
            <a:ext cx="2857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unicycle</a:t>
            </a:r>
          </a:p>
        </p:txBody>
      </p:sp>
      <p:sp>
        <p:nvSpPr>
          <p:cNvPr id="5" name="TextBox 21">
            <a:extLst>
              <a:ext uri="{FF2B5EF4-FFF2-40B4-BE49-F238E27FC236}">
                <a16:creationId xmlns:a16="http://schemas.microsoft.com/office/drawing/2014/main" id="{2220AB50-61A7-BD6B-A145-5CA775A81C15}"/>
              </a:ext>
            </a:extLst>
          </p:cNvPr>
          <p:cNvSpPr txBox="1">
            <a:spLocks noChangeArrowheads="1"/>
          </p:cNvSpPr>
          <p:nvPr/>
        </p:nvSpPr>
        <p:spPr bwMode="auto">
          <a:xfrm>
            <a:off x="604155" y="2920461"/>
            <a:ext cx="2857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bicycle</a:t>
            </a:r>
          </a:p>
        </p:txBody>
      </p:sp>
      <p:sp>
        <p:nvSpPr>
          <p:cNvPr id="7" name="TextBox 21">
            <a:extLst>
              <a:ext uri="{FF2B5EF4-FFF2-40B4-BE49-F238E27FC236}">
                <a16:creationId xmlns:a16="http://schemas.microsoft.com/office/drawing/2014/main" id="{FF1EB363-43F0-1C7A-094B-39BACE4D8817}"/>
              </a:ext>
            </a:extLst>
          </p:cNvPr>
          <p:cNvSpPr txBox="1">
            <a:spLocks noChangeArrowheads="1"/>
          </p:cNvSpPr>
          <p:nvPr/>
        </p:nvSpPr>
        <p:spPr bwMode="auto">
          <a:xfrm>
            <a:off x="604156" y="4853155"/>
            <a:ext cx="28572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tricycle</a:t>
            </a:r>
          </a:p>
        </p:txBody>
      </p:sp>
      <p:pic>
        <p:nvPicPr>
          <p:cNvPr id="10" name="Picture 9">
            <a:extLst>
              <a:ext uri="{FF2B5EF4-FFF2-40B4-BE49-F238E27FC236}">
                <a16:creationId xmlns:a16="http://schemas.microsoft.com/office/drawing/2014/main" id="{239B9C73-BE11-F7E4-1873-B47E322B6DD8}"/>
              </a:ext>
            </a:extLst>
          </p:cNvPr>
          <p:cNvPicPr>
            <a:picLocks noChangeAspect="1"/>
          </p:cNvPicPr>
          <p:nvPr/>
        </p:nvPicPr>
        <p:blipFill>
          <a:blip r:embed="rId2"/>
          <a:stretch>
            <a:fillRect/>
          </a:stretch>
        </p:blipFill>
        <p:spPr>
          <a:xfrm>
            <a:off x="4449469" y="343610"/>
            <a:ext cx="1362608" cy="2041692"/>
          </a:xfrm>
          <a:prstGeom prst="rect">
            <a:avLst/>
          </a:prstGeom>
        </p:spPr>
      </p:pic>
      <p:pic>
        <p:nvPicPr>
          <p:cNvPr id="11" name="Picture 10">
            <a:extLst>
              <a:ext uri="{FF2B5EF4-FFF2-40B4-BE49-F238E27FC236}">
                <a16:creationId xmlns:a16="http://schemas.microsoft.com/office/drawing/2014/main" id="{FC4EC25A-8E18-CBCA-389A-00B9C53C2C3A}"/>
              </a:ext>
            </a:extLst>
          </p:cNvPr>
          <p:cNvPicPr>
            <a:picLocks noChangeAspect="1"/>
          </p:cNvPicPr>
          <p:nvPr/>
        </p:nvPicPr>
        <p:blipFill>
          <a:blip r:embed="rId3"/>
          <a:stretch>
            <a:fillRect/>
          </a:stretch>
        </p:blipFill>
        <p:spPr>
          <a:xfrm>
            <a:off x="3663776" y="2521585"/>
            <a:ext cx="2962988" cy="1814830"/>
          </a:xfrm>
          <a:prstGeom prst="rect">
            <a:avLst/>
          </a:prstGeom>
        </p:spPr>
      </p:pic>
      <p:pic>
        <p:nvPicPr>
          <p:cNvPr id="12" name="Picture 11">
            <a:extLst>
              <a:ext uri="{FF2B5EF4-FFF2-40B4-BE49-F238E27FC236}">
                <a16:creationId xmlns:a16="http://schemas.microsoft.com/office/drawing/2014/main" id="{11D1280F-9E13-8FB6-FBF2-9A1F17D15754}"/>
              </a:ext>
            </a:extLst>
          </p:cNvPr>
          <p:cNvPicPr>
            <a:picLocks noChangeAspect="1"/>
          </p:cNvPicPr>
          <p:nvPr/>
        </p:nvPicPr>
        <p:blipFill>
          <a:blip r:embed="rId4"/>
          <a:stretch>
            <a:fillRect/>
          </a:stretch>
        </p:blipFill>
        <p:spPr>
          <a:xfrm>
            <a:off x="3663776" y="4556131"/>
            <a:ext cx="2985796" cy="1990531"/>
          </a:xfrm>
          <a:prstGeom prst="rect">
            <a:avLst/>
          </a:prstGeom>
        </p:spPr>
      </p:pic>
    </p:spTree>
    <p:extLst>
      <p:ext uri="{BB962C8B-B14F-4D97-AF65-F5344CB8AC3E}">
        <p14:creationId xmlns:p14="http://schemas.microsoft.com/office/powerpoint/2010/main" val="372431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291ED0F3-37BC-6500-5D66-D5CA0C9402A8}"/>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unicorn</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5F1FB786-41B9-C4C1-9974-A52D917FDD8F}"/>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biweekly</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929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291ED0F3-37BC-6500-5D66-D5CA0C9402A8}"/>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triangle</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5F1FB786-41B9-C4C1-9974-A52D917FDD8F}"/>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uniform</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594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1172991676"/>
              </p:ext>
            </p:extLst>
          </p:nvPr>
        </p:nvGraphicFramePr>
        <p:xfrm>
          <a:off x="340995" y="437170"/>
          <a:ext cx="8462010" cy="5620730"/>
        </p:xfrm>
        <a:graphic>
          <a:graphicData uri="http://schemas.openxmlformats.org/drawingml/2006/table">
            <a:tbl>
              <a:tblPr firstRow="1" bandRow="1">
                <a:tableStyleId>{5940675A-B579-460E-94D1-54222C63F5DA}</a:tableStyleId>
              </a:tblPr>
              <a:tblGrid>
                <a:gridCol w="2345055">
                  <a:extLst>
                    <a:ext uri="{9D8B030D-6E8A-4147-A177-3AD203B41FA5}">
                      <a16:colId xmlns:a16="http://schemas.microsoft.com/office/drawing/2014/main" val="3835374479"/>
                    </a:ext>
                  </a:extLst>
                </a:gridCol>
                <a:gridCol w="6116955">
                  <a:extLst>
                    <a:ext uri="{9D8B030D-6E8A-4147-A177-3AD203B41FA5}">
                      <a16:colId xmlns:a16="http://schemas.microsoft.com/office/drawing/2014/main" val="3370858325"/>
                    </a:ext>
                  </a:extLst>
                </a:gridCol>
              </a:tblGrid>
              <a:tr h="553430">
                <a:tc>
                  <a:txBody>
                    <a:bodyPr/>
                    <a:lstStyle/>
                    <a:p>
                      <a:r>
                        <a:rPr lang="en-US" sz="2800" b="1" dirty="0">
                          <a:latin typeface="Century Gothic" panose="020B0502020202020204" pitchFamily="34" charset="0"/>
                        </a:rPr>
                        <a:t>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1689100">
                <a:tc>
                  <a:txBody>
                    <a:bodyPr/>
                    <a:lstStyle/>
                    <a:p>
                      <a:r>
                        <a:rPr lang="en-US" sz="2600" dirty="0">
                          <a:latin typeface="Century Gothic" panose="020B0502020202020204" pitchFamily="34" charset="0"/>
                        </a:rPr>
                        <a:t>uniform</a:t>
                      </a:r>
                    </a:p>
                  </a:txBody>
                  <a:tcPr/>
                </a:tc>
                <a:tc>
                  <a:txBody>
                    <a:bodyPr/>
                    <a:lstStyle/>
                    <a:p>
                      <a:r>
                        <a:rPr lang="en-US" sz="2600" dirty="0">
                          <a:latin typeface="Century Gothic" panose="020B0502020202020204" pitchFamily="34" charset="0"/>
                        </a:rPr>
                        <a:t>A uniform is one outfit that people wear to work or school.</a:t>
                      </a:r>
                    </a:p>
                  </a:txBody>
                  <a:tcPr/>
                </a:tc>
                <a:extLst>
                  <a:ext uri="{0D108BD9-81ED-4DB2-BD59-A6C34878D82A}">
                    <a16:rowId xmlns:a16="http://schemas.microsoft.com/office/drawing/2014/main" val="816864192"/>
                  </a:ext>
                </a:extLst>
              </a:tr>
              <a:tr h="1689100">
                <a:tc>
                  <a:txBody>
                    <a:bodyPr/>
                    <a:lstStyle/>
                    <a:p>
                      <a:r>
                        <a:rPr lang="en-US" sz="2600" dirty="0">
                          <a:latin typeface="Century Gothic" panose="020B0502020202020204" pitchFamily="34" charset="0"/>
                        </a:rPr>
                        <a:t>bilingual</a:t>
                      </a: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r h="1689100">
                <a:tc>
                  <a:txBody>
                    <a:bodyPr/>
                    <a:lstStyle/>
                    <a:p>
                      <a:r>
                        <a:rPr lang="en-US" sz="2600" dirty="0">
                          <a:latin typeface="Century Gothic" panose="020B0502020202020204" pitchFamily="34" charset="0"/>
                        </a:rPr>
                        <a:t>triangle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57936538"/>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007689626"/>
              </p:ext>
            </p:extLst>
          </p:nvPr>
        </p:nvGraphicFramePr>
        <p:xfrm>
          <a:off x="340995" y="437170"/>
          <a:ext cx="8462010" cy="3931630"/>
        </p:xfrm>
        <a:graphic>
          <a:graphicData uri="http://schemas.openxmlformats.org/drawingml/2006/table">
            <a:tbl>
              <a:tblPr firstRow="1" bandRow="1">
                <a:tableStyleId>{5940675A-B579-460E-94D1-54222C63F5DA}</a:tableStyleId>
              </a:tblPr>
              <a:tblGrid>
                <a:gridCol w="2345055">
                  <a:extLst>
                    <a:ext uri="{9D8B030D-6E8A-4147-A177-3AD203B41FA5}">
                      <a16:colId xmlns:a16="http://schemas.microsoft.com/office/drawing/2014/main" val="3835374479"/>
                    </a:ext>
                  </a:extLst>
                </a:gridCol>
                <a:gridCol w="6116955">
                  <a:extLst>
                    <a:ext uri="{9D8B030D-6E8A-4147-A177-3AD203B41FA5}">
                      <a16:colId xmlns:a16="http://schemas.microsoft.com/office/drawing/2014/main" val="3370858325"/>
                    </a:ext>
                  </a:extLst>
                </a:gridCol>
              </a:tblGrid>
              <a:tr h="553430">
                <a:tc>
                  <a:txBody>
                    <a:bodyPr/>
                    <a:lstStyle/>
                    <a:p>
                      <a:r>
                        <a:rPr lang="en-US" sz="2800" b="1" dirty="0">
                          <a:latin typeface="Century Gothic" panose="020B0502020202020204" pitchFamily="34" charset="0"/>
                        </a:rPr>
                        <a:t>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1689100">
                <a:tc>
                  <a:txBody>
                    <a:bodyPr/>
                    <a:lstStyle/>
                    <a:p>
                      <a:r>
                        <a:rPr lang="en-US" sz="2600" dirty="0">
                          <a:latin typeface="Century Gothic" panose="020B0502020202020204" pitchFamily="34" charset="0"/>
                        </a:rPr>
                        <a:t>triple</a:t>
                      </a: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816864192"/>
                  </a:ext>
                </a:extLst>
              </a:tr>
              <a:tr h="1689100">
                <a:tc>
                  <a:txBody>
                    <a:bodyPr/>
                    <a:lstStyle/>
                    <a:p>
                      <a:r>
                        <a:rPr lang="en-US" sz="2600" dirty="0">
                          <a:latin typeface="Century Gothic" panose="020B0502020202020204" pitchFamily="34" charset="0"/>
                        </a:rPr>
                        <a:t>triplet</a:t>
                      </a: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bl>
          </a:graphicData>
        </a:graphic>
      </p:graphicFrame>
    </p:spTree>
    <p:extLst>
      <p:ext uri="{BB962C8B-B14F-4D97-AF65-F5344CB8AC3E}">
        <p14:creationId xmlns:p14="http://schemas.microsoft.com/office/powerpoint/2010/main" val="1867231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Macy, Stacy, and Tracy are triplets.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1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At some jobs you need to wear a uniform.</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0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If you can speak two languages you are bilingual.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4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Triplets Go to School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Macy, Stacy, and Tracy are triplets. They do everything together. Each morning they wake up and put on matching uniforms. Then, they get on their bicycles and ride to school. At school, they take all the same classes.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Their first class is French. The triplets are bilingual because they already speak English and Spanish. Once they learn French, they will be trilingual! Their next class is math. In math class, they learn all about different kinds of triangles. Then, in music class they practice a new song. They always sing in unison at the biweekly show.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lunch, they go to reading class. This is the triplets’ favorite class. Their teacher is reading the last book in a new trilogy to them. They can not wait to learn how this story ends. At the end of the day, the triplets get back on their bicycles and ride home together. They are an unbreakable trio.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36017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1020</TotalTime>
  <Words>708</Words>
  <Application>Microsoft Macintosh PowerPoint</Application>
  <PresentationFormat>On-screen Show (4:3)</PresentationFormat>
  <Paragraphs>132</Paragraphs>
  <Slides>65</Slides>
  <Notes>25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65</vt:i4>
      </vt:variant>
    </vt:vector>
  </HeadingPairs>
  <TitlesOfParts>
    <vt:vector size="7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2022-08-02T22:48:29Z</dcterms:modified>
</cp:coreProperties>
</file>