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6" r:id="rId2"/>
  </p:sldMasterIdLst>
  <p:notesMasterIdLst>
    <p:notesMasterId r:id="rId70"/>
  </p:notesMasterIdLst>
  <p:sldIdLst>
    <p:sldId id="2247" r:id="rId3"/>
    <p:sldId id="2199" r:id="rId4"/>
    <p:sldId id="3049" r:id="rId5"/>
    <p:sldId id="2248" r:id="rId6"/>
    <p:sldId id="2240" r:id="rId7"/>
    <p:sldId id="2238" r:id="rId8"/>
    <p:sldId id="2241" r:id="rId9"/>
    <p:sldId id="2198" r:id="rId10"/>
    <p:sldId id="3975" r:id="rId11"/>
    <p:sldId id="3976" r:id="rId12"/>
    <p:sldId id="3977" r:id="rId13"/>
    <p:sldId id="3978" r:id="rId14"/>
    <p:sldId id="3979" r:id="rId15"/>
    <p:sldId id="3980" r:id="rId16"/>
    <p:sldId id="3981" r:id="rId17"/>
    <p:sldId id="3982" r:id="rId18"/>
    <p:sldId id="3983" r:id="rId19"/>
    <p:sldId id="3984" r:id="rId20"/>
    <p:sldId id="3987" r:id="rId21"/>
    <p:sldId id="3988" r:id="rId22"/>
    <p:sldId id="2242" r:id="rId23"/>
    <p:sldId id="2200" r:id="rId24"/>
    <p:sldId id="2201" r:id="rId25"/>
    <p:sldId id="2243" r:id="rId26"/>
    <p:sldId id="2202" r:id="rId27"/>
    <p:sldId id="2244" r:id="rId28"/>
    <p:sldId id="2203" r:id="rId29"/>
    <p:sldId id="3793" r:id="rId30"/>
    <p:sldId id="3794" r:id="rId31"/>
    <p:sldId id="4052" r:id="rId32"/>
    <p:sldId id="4054" r:id="rId33"/>
    <p:sldId id="4218" r:id="rId34"/>
    <p:sldId id="4219" r:id="rId35"/>
    <p:sldId id="2213" r:id="rId36"/>
    <p:sldId id="2214" r:id="rId37"/>
    <p:sldId id="2245" r:id="rId38"/>
    <p:sldId id="2216" r:id="rId39"/>
    <p:sldId id="2250" r:id="rId40"/>
    <p:sldId id="2217" r:id="rId41"/>
    <p:sldId id="368" r:id="rId42"/>
    <p:sldId id="4202" r:id="rId43"/>
    <p:sldId id="4203" r:id="rId44"/>
    <p:sldId id="4217" r:id="rId45"/>
    <p:sldId id="4220" r:id="rId46"/>
    <p:sldId id="2221" r:id="rId47"/>
    <p:sldId id="3050" r:id="rId48"/>
    <p:sldId id="4208" r:id="rId49"/>
    <p:sldId id="4212" r:id="rId50"/>
    <p:sldId id="4213" r:id="rId51"/>
    <p:sldId id="2224" r:id="rId52"/>
    <p:sldId id="2226" r:id="rId53"/>
    <p:sldId id="2227" r:id="rId54"/>
    <p:sldId id="4211" r:id="rId55"/>
    <p:sldId id="2228" r:id="rId56"/>
    <p:sldId id="2223" r:id="rId57"/>
    <p:sldId id="2230" r:id="rId58"/>
    <p:sldId id="2664" r:id="rId59"/>
    <p:sldId id="2665" r:id="rId60"/>
    <p:sldId id="2666" r:id="rId61"/>
    <p:sldId id="2234" r:id="rId62"/>
    <p:sldId id="2235" r:id="rId63"/>
    <p:sldId id="2158" r:id="rId64"/>
    <p:sldId id="2159" r:id="rId65"/>
    <p:sldId id="2166" r:id="rId66"/>
    <p:sldId id="4214" r:id="rId67"/>
    <p:sldId id="2225" r:id="rId68"/>
    <p:sldId id="4215" r:id="rId6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E2CF035-AA50-DC94-688B-9377E818EE49}" name="Contesse,Valentina A" initials="CA" userId="S::valufgator@ufl.edu::66806d4e-fd53-4162-bb2b-dfd5f9123657" providerId="AD"/>
  <p188:author id="{E71CE4EF-5F63-C309-1C8F-AD9BED01D6EA}" name="Alyssa Ricke" initials="AR" userId="S::alychickq22@ufl.edu::36f174c9-250d-4433-864f-f7349753d046"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2F6FA9"/>
    <a:srgbClr val="E15436"/>
    <a:srgbClr val="2C629F"/>
    <a:srgbClr val="25B0A7"/>
    <a:srgbClr val="AE382B"/>
    <a:srgbClr val="252B5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636"/>
    <p:restoredTop sz="78717"/>
  </p:normalViewPr>
  <p:slideViewPr>
    <p:cSldViewPr snapToGrid="0" snapToObjects="1">
      <p:cViewPr varScale="1">
        <p:scale>
          <a:sx n="99" d="100"/>
          <a:sy n="99" d="100"/>
        </p:scale>
        <p:origin x="168" y="640"/>
      </p:cViewPr>
      <p:guideLst/>
    </p:cSldViewPr>
  </p:slideViewPr>
  <p:notesTextViewPr>
    <p:cViewPr>
      <p:scale>
        <a:sx n="1" d="1"/>
        <a:sy n="1" d="1"/>
      </p:scale>
      <p:origin x="0" y="0"/>
    </p:cViewPr>
  </p:notesTextViewPr>
  <p:sorterViewPr>
    <p:cViewPr>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tableStyles" Target="tableStyles.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viewProps" Target="view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notesMaster" Target="notesMasters/notesMaster1.xml"/><Relationship Id="rId75" Type="http://schemas.microsoft.com/office/2018/10/relationships/authors" Target="author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 Type="http://schemas.openxmlformats.org/officeDocument/2006/relationships/slide" Target="slides/slide5.xml"/><Relationship Id="rId71"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52DBB2B-03B0-BA4D-8766-8EF49B89551B}" type="datetimeFigureOut">
              <a:rPr lang="en-US" smtClean="0"/>
              <a:t>8/2/22</a:t>
            </a:fld>
            <a:endParaRPr lang="en-US"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FB05D2-5D65-874B-87C6-2AEC7FA940C5}" type="slidenum">
              <a:rPr lang="en-US" smtClean="0"/>
              <a:t>‹#›</a:t>
            </a:fld>
            <a:endParaRPr lang="en-US" dirty="0"/>
          </a:p>
        </p:txBody>
      </p:sp>
    </p:spTree>
    <p:extLst>
      <p:ext uri="{BB962C8B-B14F-4D97-AF65-F5344CB8AC3E}">
        <p14:creationId xmlns:p14="http://schemas.microsoft.com/office/powerpoint/2010/main" val="10636616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ufliteracy.org</a:t>
            </a:r>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2</a:t>
            </a:fld>
            <a:endParaRPr lang="en-US" dirty="0"/>
          </a:p>
        </p:txBody>
      </p:sp>
    </p:spTree>
    <p:extLst>
      <p:ext uri="{BB962C8B-B14F-4D97-AF65-F5344CB8AC3E}">
        <p14:creationId xmlns:p14="http://schemas.microsoft.com/office/powerpoint/2010/main" val="27964763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t>
            </a:r>
            <a:r>
              <a:rPr lang="en-US" i="1" dirty="0"/>
              <a:t>UFLI Foundations </a:t>
            </a:r>
            <a:r>
              <a:rPr lang="en-US" dirty="0"/>
              <a:t>lesson plan Step 5 for words to spell.</a:t>
            </a:r>
          </a:p>
          <a:p>
            <a:r>
              <a:rPr lang="en-US" dirty="0"/>
              <a:t>Handwriting paper for guided spelling practice. </a:t>
            </a:r>
          </a:p>
        </p:txBody>
      </p:sp>
      <p:sp>
        <p:nvSpPr>
          <p:cNvPr id="4" name="Slide Number Placeholder 3"/>
          <p:cNvSpPr>
            <a:spLocks noGrp="1"/>
          </p:cNvSpPr>
          <p:nvPr>
            <p:ph type="sldNum" sz="quarter" idx="5"/>
          </p:nvPr>
        </p:nvSpPr>
        <p:spPr/>
        <p:txBody>
          <a:bodyPr/>
          <a:lstStyle/>
          <a:p>
            <a:fld id="{21FB05D2-5D65-874B-87C6-2AEC7FA940C5}" type="slidenum">
              <a:rPr lang="en-US" smtClean="0"/>
              <a:t>35</a:t>
            </a:fld>
            <a:endParaRPr lang="en-US" dirty="0"/>
          </a:p>
        </p:txBody>
      </p:sp>
    </p:spTree>
    <p:extLst>
      <p:ext uri="{BB962C8B-B14F-4D97-AF65-F5344CB8AC3E}">
        <p14:creationId xmlns:p14="http://schemas.microsoft.com/office/powerpoint/2010/main" val="24341856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i="0" dirty="0"/>
              <a:t>lesson plan Step 5 for recommended teacher language and activities to review the new concept. </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40</a:t>
            </a:fld>
            <a:endParaRPr lang="en-US" dirty="0"/>
          </a:p>
        </p:txBody>
      </p:sp>
    </p:spTree>
    <p:extLst>
      <p:ext uri="{BB962C8B-B14F-4D97-AF65-F5344CB8AC3E}">
        <p14:creationId xmlns:p14="http://schemas.microsoft.com/office/powerpoint/2010/main" val="31181581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3B0DD41-8DB1-4A60-85B2-53E8605711B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180837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t>
            </a:r>
            <a:r>
              <a:rPr lang="en-US" i="1" dirty="0"/>
              <a:t>UFLI Foundations </a:t>
            </a:r>
            <a:r>
              <a:rPr lang="en-US" i="0" dirty="0"/>
              <a:t>lesson plan Step 6 for word work activity. </a:t>
            </a:r>
          </a:p>
          <a:p>
            <a:r>
              <a:rPr lang="en-US" i="0" dirty="0"/>
              <a:t>Visit </a:t>
            </a:r>
            <a:r>
              <a:rPr lang="en-US" i="0" dirty="0" err="1"/>
              <a:t>ufliteracy.org</a:t>
            </a:r>
            <a:r>
              <a:rPr lang="en-US" i="0" dirty="0"/>
              <a:t> to access the Word Work Mat apps.</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1FB05D2-5D65-874B-87C6-2AEC7FA940C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402494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47</a:t>
            </a:fld>
            <a:endParaRPr lang="en-US" dirty="0"/>
          </a:p>
        </p:txBody>
      </p:sp>
    </p:spTree>
    <p:extLst>
      <p:ext uri="{BB962C8B-B14F-4D97-AF65-F5344CB8AC3E}">
        <p14:creationId xmlns:p14="http://schemas.microsoft.com/office/powerpoint/2010/main" val="5626999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48</a:t>
            </a:fld>
            <a:endParaRPr lang="en-US" dirty="0"/>
          </a:p>
        </p:txBody>
      </p:sp>
    </p:spTree>
    <p:extLst>
      <p:ext uri="{BB962C8B-B14F-4D97-AF65-F5344CB8AC3E}">
        <p14:creationId xmlns:p14="http://schemas.microsoft.com/office/powerpoint/2010/main" val="323275895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49</a:t>
            </a:fld>
            <a:endParaRPr lang="en-US" dirty="0"/>
          </a:p>
        </p:txBody>
      </p:sp>
    </p:spTree>
    <p:extLst>
      <p:ext uri="{BB962C8B-B14F-4D97-AF65-F5344CB8AC3E}">
        <p14:creationId xmlns:p14="http://schemas.microsoft.com/office/powerpoint/2010/main" val="88499604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t>
            </a:r>
            <a:r>
              <a:rPr lang="en-US" i="1" dirty="0"/>
              <a:t>UFLI Foundations </a:t>
            </a:r>
            <a:r>
              <a:rPr lang="en-US" i="0" dirty="0"/>
              <a:t>lesson plan Step 7 for irregular word activities.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each word may be used in editing mode. Cover the heart and square icons then reveal them one at a time during instruction. </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51</a:t>
            </a:fld>
            <a:endParaRPr lang="en-US" dirty="0"/>
          </a:p>
        </p:txBody>
      </p:sp>
    </p:spTree>
    <p:extLst>
      <p:ext uri="{BB962C8B-B14F-4D97-AF65-F5344CB8AC3E}">
        <p14:creationId xmlns:p14="http://schemas.microsoft.com/office/powerpoint/2010/main" val="181126020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i="0" dirty="0"/>
              <a:t>manual for more information about reviewing irregular words. </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52</a:t>
            </a:fld>
            <a:endParaRPr lang="en-US" dirty="0"/>
          </a:p>
        </p:txBody>
      </p:sp>
    </p:spTree>
    <p:extLst>
      <p:ext uri="{BB962C8B-B14F-4D97-AF65-F5344CB8AC3E}">
        <p14:creationId xmlns:p14="http://schemas.microsoft.com/office/powerpoint/2010/main" val="70939026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Lessons 123-128</a:t>
            </a:r>
          </a:p>
        </p:txBody>
      </p:sp>
    </p:spTree>
    <p:extLst>
      <p:ext uri="{BB962C8B-B14F-4D97-AF65-F5344CB8AC3E}">
        <p14:creationId xmlns:p14="http://schemas.microsoft.com/office/powerpoint/2010/main" val="11508014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See </a:t>
            </a:r>
            <a:r>
              <a:rPr lang="en-US" i="1" dirty="0"/>
              <a:t>UFLI Foundations</a:t>
            </a:r>
            <a:r>
              <a:rPr lang="en-US" i="0" dirty="0"/>
              <a:t> lesson plan Step 1 for phonemic awareness activity.</a:t>
            </a:r>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6</a:t>
            </a:fld>
            <a:endParaRPr lang="en-US" dirty="0"/>
          </a:p>
        </p:txBody>
      </p:sp>
    </p:spTree>
    <p:extLst>
      <p:ext uri="{BB962C8B-B14F-4D97-AF65-F5344CB8AC3E}">
        <p14:creationId xmlns:p14="http://schemas.microsoft.com/office/powerpoint/2010/main" val="151874137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Handwriting paper for irregular word spelling practice. Use as needed. </a:t>
            </a:r>
          </a:p>
          <a:p>
            <a:r>
              <a:rPr lang="en-US" dirty="0"/>
              <a:t>See </a:t>
            </a:r>
            <a:r>
              <a:rPr lang="en-US" i="1" dirty="0"/>
              <a:t>UFLI Foundations </a:t>
            </a:r>
            <a:r>
              <a:rPr lang="en-US" i="0" dirty="0"/>
              <a:t>manual for more information about reviewing irregular words. </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54</a:t>
            </a:fld>
            <a:endParaRPr lang="en-US" dirty="0"/>
          </a:p>
        </p:txBody>
      </p:sp>
    </p:spTree>
    <p:extLst>
      <p:ext uri="{BB962C8B-B14F-4D97-AF65-F5344CB8AC3E}">
        <p14:creationId xmlns:p14="http://schemas.microsoft.com/office/powerpoint/2010/main" val="172822957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i="0" dirty="0"/>
              <a:t>lesson plan Step 8 for connected text activities. </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56</a:t>
            </a:fld>
            <a:endParaRPr lang="en-US" dirty="0"/>
          </a:p>
        </p:txBody>
      </p:sp>
    </p:spTree>
    <p:extLst>
      <p:ext uri="{BB962C8B-B14F-4D97-AF65-F5344CB8AC3E}">
        <p14:creationId xmlns:p14="http://schemas.microsoft.com/office/powerpoint/2010/main" val="368447905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dirty="0"/>
              <a:t>lesson plan Step 8 for sentences to write. </a:t>
            </a:r>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60</a:t>
            </a:fld>
            <a:endParaRPr lang="en-US" dirty="0"/>
          </a:p>
        </p:txBody>
      </p:sp>
    </p:spTree>
    <p:extLst>
      <p:ext uri="{BB962C8B-B14F-4D97-AF65-F5344CB8AC3E}">
        <p14:creationId xmlns:p14="http://schemas.microsoft.com/office/powerpoint/2010/main" val="305200225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a:t>
            </a:r>
            <a:r>
              <a:rPr lang="en-US" i="1" dirty="0"/>
              <a:t>UFLI Foundations </a:t>
            </a:r>
            <a:r>
              <a:rPr lang="en-US" i="0" dirty="0"/>
              <a:t>decodable text is provided here. </a:t>
            </a:r>
            <a:r>
              <a:rPr lang="en-US" dirty="0"/>
              <a:t>See </a:t>
            </a:r>
            <a:r>
              <a:rPr lang="en-US" i="1" dirty="0"/>
              <a:t>UFLI Foundations </a:t>
            </a:r>
            <a:r>
              <a:rPr lang="en-US" i="0" dirty="0"/>
              <a:t>decodable text guide for additional </a:t>
            </a:r>
            <a:r>
              <a:rPr lang="en-US" i="0"/>
              <a:t>text options. </a:t>
            </a:r>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61</a:t>
            </a:fld>
            <a:endParaRPr lang="en-US" dirty="0"/>
          </a:p>
        </p:txBody>
      </p:sp>
    </p:spTree>
    <p:extLst>
      <p:ext uri="{BB962C8B-B14F-4D97-AF65-F5344CB8AC3E}">
        <p14:creationId xmlns:p14="http://schemas.microsoft.com/office/powerpoint/2010/main" val="176838956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1FB05D2-5D65-874B-87C6-2AEC7FA940C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2035808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1FB05D2-5D65-874B-87C6-2AEC7FA940C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4279615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1FB05D2-5D65-874B-87C6-2AEC7FA940C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1118795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1FB05D2-5D65-874B-87C6-2AEC7FA940C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04555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See </a:t>
            </a:r>
            <a:r>
              <a:rPr lang="en-US" i="1" dirty="0"/>
              <a:t>UFLI Foundations </a:t>
            </a:r>
            <a:r>
              <a:rPr lang="en-US" i="0" dirty="0"/>
              <a:t>lesson plan Step 2 for student phoneme responses.</a:t>
            </a:r>
          </a:p>
          <a:p>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8</a:t>
            </a:fld>
            <a:endParaRPr lang="en-US" dirty="0"/>
          </a:p>
        </p:txBody>
      </p:sp>
    </p:spTree>
    <p:extLst>
      <p:ext uri="{BB962C8B-B14F-4D97-AF65-F5344CB8AC3E}">
        <p14:creationId xmlns:p14="http://schemas.microsoft.com/office/powerpoint/2010/main" val="21037257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i="0" dirty="0"/>
              <a:t>lesson plan Step 3 for auditory drill activity. </a:t>
            </a:r>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22</a:t>
            </a:fld>
            <a:endParaRPr lang="en-US" dirty="0"/>
          </a:p>
        </p:txBody>
      </p:sp>
    </p:spTree>
    <p:extLst>
      <p:ext uri="{BB962C8B-B14F-4D97-AF65-F5344CB8AC3E}">
        <p14:creationId xmlns:p14="http://schemas.microsoft.com/office/powerpoint/2010/main" val="32012967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 slides needed for auditory drill. </a:t>
            </a:r>
          </a:p>
        </p:txBody>
      </p:sp>
      <p:sp>
        <p:nvSpPr>
          <p:cNvPr id="4" name="Slide Number Placeholder 3"/>
          <p:cNvSpPr>
            <a:spLocks noGrp="1"/>
          </p:cNvSpPr>
          <p:nvPr>
            <p:ph type="sldNum" sz="quarter" idx="5"/>
          </p:nvPr>
        </p:nvSpPr>
        <p:spPr/>
        <p:txBody>
          <a:bodyPr/>
          <a:lstStyle/>
          <a:p>
            <a:fld id="{21FB05D2-5D65-874B-87C6-2AEC7FA940C5}" type="slidenum">
              <a:rPr lang="en-US" smtClean="0"/>
              <a:t>23</a:t>
            </a:fld>
            <a:endParaRPr lang="en-US" dirty="0"/>
          </a:p>
        </p:txBody>
      </p:sp>
    </p:spTree>
    <p:extLst>
      <p:ext uri="{BB962C8B-B14F-4D97-AF65-F5344CB8AC3E}">
        <p14:creationId xmlns:p14="http://schemas.microsoft.com/office/powerpoint/2010/main" val="25374921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t>
            </a:r>
            <a:r>
              <a:rPr lang="en-US" i="1" dirty="0"/>
              <a:t>UFLI Foundations </a:t>
            </a:r>
            <a:r>
              <a:rPr lang="en-US" i="0" dirty="0"/>
              <a:t>lesson plan Step 4 for blending drill word chain and grid. </a:t>
            </a:r>
          </a:p>
          <a:p>
            <a:r>
              <a:rPr lang="en-US" i="0" dirty="0"/>
              <a:t>Visit </a:t>
            </a:r>
            <a:r>
              <a:rPr lang="en-US" i="0" dirty="0" err="1"/>
              <a:t>ufliteracy.org</a:t>
            </a:r>
            <a:r>
              <a:rPr lang="en-US" i="0" dirty="0"/>
              <a:t> to access the Blending Board app.</a:t>
            </a:r>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25</a:t>
            </a:fld>
            <a:endParaRPr lang="en-US" dirty="0"/>
          </a:p>
        </p:txBody>
      </p:sp>
    </p:spTree>
    <p:extLst>
      <p:ext uri="{BB962C8B-B14F-4D97-AF65-F5344CB8AC3E}">
        <p14:creationId xmlns:p14="http://schemas.microsoft.com/office/powerpoint/2010/main" val="13020876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i="0" dirty="0"/>
              <a:t>lesson plan Step 5 for recommended teacher language and activities to introduce the new concept. </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27</a:t>
            </a:fld>
            <a:endParaRPr lang="en-US" dirty="0"/>
          </a:p>
        </p:txBody>
      </p:sp>
    </p:spTree>
    <p:extLst>
      <p:ext uri="{BB962C8B-B14F-4D97-AF65-F5344CB8AC3E}">
        <p14:creationId xmlns:p14="http://schemas.microsoft.com/office/powerpoint/2010/main" val="2247044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3B0DD41-8DB1-4A60-85B2-53E8605711B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180837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t>
            </a:r>
            <a:r>
              <a:rPr lang="en-US" i="1" dirty="0"/>
              <a:t>UFLI Foundations </a:t>
            </a:r>
            <a:r>
              <a:rPr lang="en-US" dirty="0"/>
              <a:t>lesson plan Step 5 for words to spell.</a:t>
            </a:r>
          </a:p>
          <a:p>
            <a:r>
              <a:rPr lang="en-US" dirty="0"/>
              <a:t>Handwriting paper to model spelling. </a:t>
            </a:r>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34</a:t>
            </a:fld>
            <a:endParaRPr lang="en-US" dirty="0"/>
          </a:p>
        </p:txBody>
      </p:sp>
    </p:spTree>
    <p:extLst>
      <p:ext uri="{BB962C8B-B14F-4D97-AF65-F5344CB8AC3E}">
        <p14:creationId xmlns:p14="http://schemas.microsoft.com/office/powerpoint/2010/main" val="6059080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F76293B-7FD6-2A49-801F-A90DF30EFDFD}" type="datetimeFigureOut">
              <a:rPr lang="en-US" smtClean="0"/>
              <a:t>8/2/22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11360868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logo_square">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D3EA9F29-680B-FDF7-9D67-80B79047E5F8}"/>
              </a:ext>
            </a:extLst>
          </p:cNvPr>
          <p:cNvSpPr>
            <a:spLocks noGrp="1"/>
          </p:cNvSpPr>
          <p:nvPr>
            <p:ph type="dt" sz="half" idx="10"/>
          </p:nvPr>
        </p:nvSpPr>
        <p:spPr/>
        <p:txBody>
          <a:bodyPr/>
          <a:lstStyle/>
          <a:p>
            <a:fld id="{BF76293B-7FD6-2A49-801F-A90DF30EFDFD}" type="datetimeFigureOut">
              <a:rPr lang="en-US" smtClean="0"/>
              <a:t>8/2/22</a:t>
            </a:fld>
            <a:endParaRPr lang="en-US" dirty="0"/>
          </a:p>
        </p:txBody>
      </p:sp>
      <p:sp>
        <p:nvSpPr>
          <p:cNvPr id="4" name="Footer Placeholder 3">
            <a:extLst>
              <a:ext uri="{FF2B5EF4-FFF2-40B4-BE49-F238E27FC236}">
                <a16:creationId xmlns:a16="http://schemas.microsoft.com/office/drawing/2014/main" id="{D99E727A-3B5F-5C9C-BC3B-F3D69A9AE4D8}"/>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BE601BF9-2CBD-3ACA-A38D-4631041C9AC1}"/>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6" name="Picture 5">
            <a:extLst>
              <a:ext uri="{FF2B5EF4-FFF2-40B4-BE49-F238E27FC236}">
                <a16:creationId xmlns:a16="http://schemas.microsoft.com/office/drawing/2014/main" id="{A63A3DC1-C346-050C-57B0-71B7B4A2030F}"/>
              </a:ext>
            </a:extLst>
          </p:cNvPr>
          <p:cNvPicPr>
            <a:picLocks noChangeAspect="1"/>
          </p:cNvPicPr>
          <p:nvPr userDrawn="1"/>
        </p:nvPicPr>
        <p:blipFill>
          <a:blip r:embed="rId2"/>
          <a:stretch>
            <a:fillRect/>
          </a:stretch>
        </p:blipFill>
        <p:spPr>
          <a:xfrm>
            <a:off x="101754" y="6263148"/>
            <a:ext cx="444721" cy="457200"/>
          </a:xfrm>
          <a:prstGeom prst="rect">
            <a:avLst/>
          </a:prstGeom>
        </p:spPr>
      </p:pic>
      <p:pic>
        <p:nvPicPr>
          <p:cNvPr id="7" name="Picture 6">
            <a:extLst>
              <a:ext uri="{FF2B5EF4-FFF2-40B4-BE49-F238E27FC236}">
                <a16:creationId xmlns:a16="http://schemas.microsoft.com/office/drawing/2014/main" id="{FC78B93A-7FD5-375C-DF26-8B528D16EEC6}"/>
              </a:ext>
            </a:extLst>
          </p:cNvPr>
          <p:cNvPicPr>
            <a:picLocks noChangeAspect="1"/>
          </p:cNvPicPr>
          <p:nvPr userDrawn="1"/>
        </p:nvPicPr>
        <p:blipFill>
          <a:blip r:embed="rId3"/>
          <a:stretch>
            <a:fillRect/>
          </a:stretch>
        </p:blipFill>
        <p:spPr>
          <a:xfrm>
            <a:off x="8694775" y="6345444"/>
            <a:ext cx="343366" cy="365760"/>
          </a:xfrm>
          <a:prstGeom prst="rect">
            <a:avLst/>
          </a:prstGeom>
        </p:spPr>
      </p:pic>
    </p:spTree>
    <p:extLst>
      <p:ext uri="{BB962C8B-B14F-4D97-AF65-F5344CB8AC3E}">
        <p14:creationId xmlns:p14="http://schemas.microsoft.com/office/powerpoint/2010/main" val="37769787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logo_normal">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22CD2AF-2D46-C947-B29A-40A80EE79140}"/>
              </a:ext>
            </a:extLst>
          </p:cNvPr>
          <p:cNvSpPr>
            <a:spLocks noGrp="1"/>
          </p:cNvSpPr>
          <p:nvPr>
            <p:ph type="dt" sz="half" idx="10"/>
          </p:nvPr>
        </p:nvSpPr>
        <p:spPr/>
        <p:txBody>
          <a:bodyPr/>
          <a:lstStyle/>
          <a:p>
            <a:fld id="{BF76293B-7FD6-2A49-801F-A90DF30EFDFD}" type="datetimeFigureOut">
              <a:rPr lang="en-US" smtClean="0"/>
              <a:t>8/2/22</a:t>
            </a:fld>
            <a:endParaRPr lang="en-US" dirty="0"/>
          </a:p>
        </p:txBody>
      </p:sp>
      <p:sp>
        <p:nvSpPr>
          <p:cNvPr id="4" name="Footer Placeholder 3">
            <a:extLst>
              <a:ext uri="{FF2B5EF4-FFF2-40B4-BE49-F238E27FC236}">
                <a16:creationId xmlns:a16="http://schemas.microsoft.com/office/drawing/2014/main" id="{127367F0-7D00-CFCC-2FC5-A555753EF58C}"/>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BC29F062-9342-A1BD-342A-0C0E58951519}"/>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6" name="Picture 5">
            <a:extLst>
              <a:ext uri="{FF2B5EF4-FFF2-40B4-BE49-F238E27FC236}">
                <a16:creationId xmlns:a16="http://schemas.microsoft.com/office/drawing/2014/main" id="{3FEA588C-9DC8-220A-19CC-519DF3186D14}"/>
              </a:ext>
            </a:extLst>
          </p:cNvPr>
          <p:cNvPicPr>
            <a:picLocks noChangeAspect="1"/>
          </p:cNvPicPr>
          <p:nvPr userDrawn="1"/>
        </p:nvPicPr>
        <p:blipFill>
          <a:blip r:embed="rId2"/>
          <a:stretch>
            <a:fillRect/>
          </a:stretch>
        </p:blipFill>
        <p:spPr>
          <a:xfrm>
            <a:off x="101754" y="6263148"/>
            <a:ext cx="444721" cy="457200"/>
          </a:xfrm>
          <a:prstGeom prst="rect">
            <a:avLst/>
          </a:prstGeom>
        </p:spPr>
      </p:pic>
      <p:pic>
        <p:nvPicPr>
          <p:cNvPr id="7" name="Picture 6">
            <a:extLst>
              <a:ext uri="{FF2B5EF4-FFF2-40B4-BE49-F238E27FC236}">
                <a16:creationId xmlns:a16="http://schemas.microsoft.com/office/drawing/2014/main" id="{E67E23C5-8E25-EA00-FEB1-564BEE52EE80}"/>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34381645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F76293B-7FD6-2A49-801F-A90DF30EFDFD}" type="datetimeFigureOut">
              <a:rPr lang="en-US" smtClean="0"/>
              <a:t>8/2/22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299234659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F76293B-7FD6-2A49-801F-A90DF30EFDFD}" type="datetimeFigureOut">
              <a:rPr lang="en-US" smtClean="0"/>
              <a:t>8/2/22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39801179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F76293B-7FD6-2A49-801F-A90DF30EFDFD}" type="datetimeFigureOut">
              <a:rPr lang="en-US" smtClean="0"/>
              <a:t>8/2/22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3104409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F76293B-7FD6-2A49-801F-A90DF30EFDFD}" type="datetimeFigureOut">
              <a:rPr lang="en-US" smtClean="0"/>
              <a:t>8/2/22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11090251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newlogo">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E939E604-6A08-1816-597D-0FE0E24FA360}"/>
              </a:ext>
            </a:extLst>
          </p:cNvPr>
          <p:cNvSpPr>
            <a:spLocks noGrp="1"/>
          </p:cNvSpPr>
          <p:nvPr>
            <p:ph type="dt" sz="half" idx="10"/>
          </p:nvPr>
        </p:nvSpPr>
        <p:spPr/>
        <p:txBody>
          <a:bodyPr/>
          <a:lstStyle/>
          <a:p>
            <a:fld id="{BF76293B-7FD6-2A49-801F-A90DF30EFDFD}" type="datetimeFigureOut">
              <a:rPr lang="en-US" smtClean="0"/>
              <a:t>8/2/22</a:t>
            </a:fld>
            <a:endParaRPr lang="en-US" dirty="0"/>
          </a:p>
        </p:txBody>
      </p:sp>
      <p:sp>
        <p:nvSpPr>
          <p:cNvPr id="4" name="Footer Placeholder 3">
            <a:extLst>
              <a:ext uri="{FF2B5EF4-FFF2-40B4-BE49-F238E27FC236}">
                <a16:creationId xmlns:a16="http://schemas.microsoft.com/office/drawing/2014/main" id="{D1DF94B8-0136-267C-E303-DA682C5B8BE9}"/>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6E914F7C-9A70-995E-2EE1-4BA50E7073AB}"/>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8" name="Picture 7">
            <a:extLst>
              <a:ext uri="{FF2B5EF4-FFF2-40B4-BE49-F238E27FC236}">
                <a16:creationId xmlns:a16="http://schemas.microsoft.com/office/drawing/2014/main" id="{0BCA8B4E-EA88-8946-729D-27C2FDC8DE1A}"/>
              </a:ext>
            </a:extLst>
          </p:cNvPr>
          <p:cNvPicPr>
            <a:picLocks noChangeAspect="1"/>
          </p:cNvPicPr>
          <p:nvPr userDrawn="1"/>
        </p:nvPicPr>
        <p:blipFill>
          <a:blip r:embed="rId2"/>
          <a:stretch>
            <a:fillRect/>
          </a:stretch>
        </p:blipFill>
        <p:spPr>
          <a:xfrm>
            <a:off x="3261617" y="112541"/>
            <a:ext cx="2620762" cy="2820739"/>
          </a:xfrm>
          <a:prstGeom prst="rect">
            <a:avLst/>
          </a:prstGeom>
        </p:spPr>
      </p:pic>
    </p:spTree>
    <p:extLst>
      <p:ext uri="{BB962C8B-B14F-4D97-AF65-F5344CB8AC3E}">
        <p14:creationId xmlns:p14="http://schemas.microsoft.com/office/powerpoint/2010/main" val="120342506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6AE03CC-0339-F44C-B3A5-5A854C8DC9B3}" type="datetimeFigureOut">
              <a:rPr lang="en-US" smtClean="0"/>
              <a:t>8/2/22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3D9618-8840-BC40-A056-9FDC8BF16358}" type="slidenum">
              <a:rPr lang="en-US" smtClean="0"/>
              <a:t>‹#›</a:t>
            </a:fld>
            <a:endParaRPr lang="en-US"/>
          </a:p>
        </p:txBody>
      </p:sp>
    </p:spTree>
    <p:extLst>
      <p:ext uri="{BB962C8B-B14F-4D97-AF65-F5344CB8AC3E}">
        <p14:creationId xmlns:p14="http://schemas.microsoft.com/office/powerpoint/2010/main" val="319411659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AE03CC-0339-F44C-B3A5-5A854C8DC9B3}" type="datetimeFigureOut">
              <a:rPr lang="en-US" smtClean="0"/>
              <a:t>8/2/22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3D9618-8840-BC40-A056-9FDC8BF16358}" type="slidenum">
              <a:rPr lang="en-US" smtClean="0"/>
              <a:t>‹#›</a:t>
            </a:fld>
            <a:endParaRPr lang="en-US"/>
          </a:p>
        </p:txBody>
      </p:sp>
    </p:spTree>
    <p:extLst>
      <p:ext uri="{BB962C8B-B14F-4D97-AF65-F5344CB8AC3E}">
        <p14:creationId xmlns:p14="http://schemas.microsoft.com/office/powerpoint/2010/main" val="195688434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6AE03CC-0339-F44C-B3A5-5A854C8DC9B3}" type="datetimeFigureOut">
              <a:rPr lang="en-US" smtClean="0"/>
              <a:t>8/2/22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3D9618-8840-BC40-A056-9FDC8BF16358}" type="slidenum">
              <a:rPr lang="en-US" smtClean="0"/>
              <a:t>‹#›</a:t>
            </a:fld>
            <a:endParaRPr lang="en-US"/>
          </a:p>
        </p:txBody>
      </p:sp>
    </p:spTree>
    <p:extLst>
      <p:ext uri="{BB962C8B-B14F-4D97-AF65-F5344CB8AC3E}">
        <p14:creationId xmlns:p14="http://schemas.microsoft.com/office/powerpoint/2010/main" val="17683695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F76293B-7FD6-2A49-801F-A90DF30EFDFD}" type="datetimeFigureOut">
              <a:rPr lang="en-US" smtClean="0"/>
              <a:t>8/2/22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274560602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6AE03CC-0339-F44C-B3A5-5A854C8DC9B3}" type="datetimeFigureOut">
              <a:rPr lang="en-US" smtClean="0"/>
              <a:t>8/2/22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3D9618-8840-BC40-A056-9FDC8BF16358}" type="slidenum">
              <a:rPr lang="en-US" smtClean="0"/>
              <a:t>‹#›</a:t>
            </a:fld>
            <a:endParaRPr lang="en-US"/>
          </a:p>
        </p:txBody>
      </p:sp>
    </p:spTree>
    <p:extLst>
      <p:ext uri="{BB962C8B-B14F-4D97-AF65-F5344CB8AC3E}">
        <p14:creationId xmlns:p14="http://schemas.microsoft.com/office/powerpoint/2010/main" val="32589514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6AE03CC-0339-F44C-B3A5-5A854C8DC9B3}" type="datetimeFigureOut">
              <a:rPr lang="en-US" smtClean="0"/>
              <a:t>8/2/22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53D9618-8840-BC40-A056-9FDC8BF16358}" type="slidenum">
              <a:rPr lang="en-US" smtClean="0"/>
              <a:t>‹#›</a:t>
            </a:fld>
            <a:endParaRPr lang="en-US"/>
          </a:p>
        </p:txBody>
      </p:sp>
    </p:spTree>
    <p:extLst>
      <p:ext uri="{BB962C8B-B14F-4D97-AF65-F5344CB8AC3E}">
        <p14:creationId xmlns:p14="http://schemas.microsoft.com/office/powerpoint/2010/main" val="27716161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6AE03CC-0339-F44C-B3A5-5A854C8DC9B3}" type="datetimeFigureOut">
              <a:rPr lang="en-US" smtClean="0"/>
              <a:t>8/2/22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53D9618-8840-BC40-A056-9FDC8BF16358}" type="slidenum">
              <a:rPr lang="en-US" smtClean="0"/>
              <a:t>‹#›</a:t>
            </a:fld>
            <a:endParaRPr lang="en-US"/>
          </a:p>
        </p:txBody>
      </p:sp>
    </p:spTree>
    <p:extLst>
      <p:ext uri="{BB962C8B-B14F-4D97-AF65-F5344CB8AC3E}">
        <p14:creationId xmlns:p14="http://schemas.microsoft.com/office/powerpoint/2010/main" val="11020628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6AE03CC-0339-F44C-B3A5-5A854C8DC9B3}" type="datetimeFigureOut">
              <a:rPr lang="en-US" smtClean="0"/>
              <a:t>8/2/22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53D9618-8840-BC40-A056-9FDC8BF16358}" type="slidenum">
              <a:rPr lang="en-US" smtClean="0"/>
              <a:t>‹#›</a:t>
            </a:fld>
            <a:endParaRPr lang="en-US"/>
          </a:p>
        </p:txBody>
      </p:sp>
    </p:spTree>
    <p:extLst>
      <p:ext uri="{BB962C8B-B14F-4D97-AF65-F5344CB8AC3E}">
        <p14:creationId xmlns:p14="http://schemas.microsoft.com/office/powerpoint/2010/main" val="143601727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6AE03CC-0339-F44C-B3A5-5A854C8DC9B3}" type="datetimeFigureOut">
              <a:rPr lang="en-US" smtClean="0"/>
              <a:t>8/2/22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3D9618-8840-BC40-A056-9FDC8BF16358}" type="slidenum">
              <a:rPr lang="en-US" smtClean="0"/>
              <a:t>‹#›</a:t>
            </a:fld>
            <a:endParaRPr lang="en-US"/>
          </a:p>
        </p:txBody>
      </p:sp>
    </p:spTree>
    <p:extLst>
      <p:ext uri="{BB962C8B-B14F-4D97-AF65-F5344CB8AC3E}">
        <p14:creationId xmlns:p14="http://schemas.microsoft.com/office/powerpoint/2010/main" val="415669756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6AE03CC-0339-F44C-B3A5-5A854C8DC9B3}" type="datetimeFigureOut">
              <a:rPr lang="en-US" smtClean="0"/>
              <a:t>8/2/22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3D9618-8840-BC40-A056-9FDC8BF16358}" type="slidenum">
              <a:rPr lang="en-US" smtClean="0"/>
              <a:t>‹#›</a:t>
            </a:fld>
            <a:endParaRPr lang="en-US"/>
          </a:p>
        </p:txBody>
      </p:sp>
    </p:spTree>
    <p:extLst>
      <p:ext uri="{BB962C8B-B14F-4D97-AF65-F5344CB8AC3E}">
        <p14:creationId xmlns:p14="http://schemas.microsoft.com/office/powerpoint/2010/main" val="420697819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AE03CC-0339-F44C-B3A5-5A854C8DC9B3}" type="datetimeFigureOut">
              <a:rPr lang="en-US" smtClean="0"/>
              <a:t>8/2/22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3D9618-8840-BC40-A056-9FDC8BF16358}" type="slidenum">
              <a:rPr lang="en-US" smtClean="0"/>
              <a:t>‹#›</a:t>
            </a:fld>
            <a:endParaRPr lang="en-US"/>
          </a:p>
        </p:txBody>
      </p:sp>
    </p:spTree>
    <p:extLst>
      <p:ext uri="{BB962C8B-B14F-4D97-AF65-F5344CB8AC3E}">
        <p14:creationId xmlns:p14="http://schemas.microsoft.com/office/powerpoint/2010/main" val="80631533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AE03CC-0339-F44C-B3A5-5A854C8DC9B3}" type="datetimeFigureOut">
              <a:rPr lang="en-US" smtClean="0"/>
              <a:t>8/2/22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3D9618-8840-BC40-A056-9FDC8BF16358}" type="slidenum">
              <a:rPr lang="en-US" smtClean="0"/>
              <a:t>‹#›</a:t>
            </a:fld>
            <a:endParaRPr lang="en-US"/>
          </a:p>
        </p:txBody>
      </p:sp>
    </p:spTree>
    <p:extLst>
      <p:ext uri="{BB962C8B-B14F-4D97-AF65-F5344CB8AC3E}">
        <p14:creationId xmlns:p14="http://schemas.microsoft.com/office/powerpoint/2010/main" val="295524653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logo_slideshow">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0FBFA2E-2C7E-B24B-5A1F-6C8E106FD97F}"/>
              </a:ext>
            </a:extLst>
          </p:cNvPr>
          <p:cNvSpPr>
            <a:spLocks noGrp="1"/>
          </p:cNvSpPr>
          <p:nvPr>
            <p:ph type="dt" sz="half" idx="10"/>
          </p:nvPr>
        </p:nvSpPr>
        <p:spPr/>
        <p:txBody>
          <a:bodyPr/>
          <a:lstStyle/>
          <a:p>
            <a:fld id="{BF76293B-7FD6-2A49-801F-A90DF30EFDFD}" type="datetimeFigureOut">
              <a:rPr lang="en-US" smtClean="0"/>
              <a:t>8/2/22</a:t>
            </a:fld>
            <a:endParaRPr lang="en-US" dirty="0"/>
          </a:p>
        </p:txBody>
      </p:sp>
      <p:sp>
        <p:nvSpPr>
          <p:cNvPr id="4" name="Footer Placeholder 3">
            <a:extLst>
              <a:ext uri="{FF2B5EF4-FFF2-40B4-BE49-F238E27FC236}">
                <a16:creationId xmlns:a16="http://schemas.microsoft.com/office/drawing/2014/main" id="{2204AB0A-683E-598E-DFB1-83C266B15CF1}"/>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463A0AB0-4D66-462D-3BAB-34FB14ABBE61}"/>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6" name="Picture 5">
            <a:extLst>
              <a:ext uri="{FF2B5EF4-FFF2-40B4-BE49-F238E27FC236}">
                <a16:creationId xmlns:a16="http://schemas.microsoft.com/office/drawing/2014/main" id="{988D3C08-D752-B70E-E19F-AA224C33E779}"/>
              </a:ext>
            </a:extLst>
          </p:cNvPr>
          <p:cNvPicPr>
            <a:picLocks noChangeAspect="1"/>
          </p:cNvPicPr>
          <p:nvPr userDrawn="1"/>
        </p:nvPicPr>
        <p:blipFill>
          <a:blip r:embed="rId2"/>
          <a:stretch>
            <a:fillRect/>
          </a:stretch>
        </p:blipFill>
        <p:spPr>
          <a:xfrm>
            <a:off x="101754" y="6263148"/>
            <a:ext cx="444721" cy="457200"/>
          </a:xfrm>
          <a:prstGeom prst="rect">
            <a:avLst/>
          </a:prstGeom>
        </p:spPr>
      </p:pic>
      <p:pic>
        <p:nvPicPr>
          <p:cNvPr id="7" name="Picture 6">
            <a:extLst>
              <a:ext uri="{FF2B5EF4-FFF2-40B4-BE49-F238E27FC236}">
                <a16:creationId xmlns:a16="http://schemas.microsoft.com/office/drawing/2014/main" id="{B3B0AE0F-2064-8114-03F5-6807F761ECAB}"/>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385007535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grapheme placemen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DB99EF16-56B5-1649-F5CD-13679B10250C}"/>
              </a:ext>
            </a:extLst>
          </p:cNvPr>
          <p:cNvSpPr>
            <a:spLocks noGrp="1"/>
          </p:cNvSpPr>
          <p:nvPr>
            <p:ph type="dt" sz="half" idx="10"/>
          </p:nvPr>
        </p:nvSpPr>
        <p:spPr/>
        <p:txBody>
          <a:bodyPr/>
          <a:lstStyle/>
          <a:p>
            <a:fld id="{BF76293B-7FD6-2A49-801F-A90DF30EFDFD}" type="datetimeFigureOut">
              <a:rPr lang="en-US" smtClean="0"/>
              <a:t>8/2/22</a:t>
            </a:fld>
            <a:endParaRPr lang="en-US" dirty="0"/>
          </a:p>
        </p:txBody>
      </p:sp>
      <p:sp>
        <p:nvSpPr>
          <p:cNvPr id="4" name="Footer Placeholder 3">
            <a:extLst>
              <a:ext uri="{FF2B5EF4-FFF2-40B4-BE49-F238E27FC236}">
                <a16:creationId xmlns:a16="http://schemas.microsoft.com/office/drawing/2014/main" id="{8F0AEFEE-EF90-0E3F-EC7B-EDB5A0384763}"/>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96642E29-E8B4-5D87-27AB-669EEAC75BE6}"/>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6" name="Picture 5">
            <a:extLst>
              <a:ext uri="{FF2B5EF4-FFF2-40B4-BE49-F238E27FC236}">
                <a16:creationId xmlns:a16="http://schemas.microsoft.com/office/drawing/2014/main" id="{33EE577F-6433-E44B-58E8-54EA2F88E692}"/>
              </a:ext>
            </a:extLst>
          </p:cNvPr>
          <p:cNvPicPr>
            <a:picLocks noChangeAspect="1"/>
          </p:cNvPicPr>
          <p:nvPr userDrawn="1"/>
        </p:nvPicPr>
        <p:blipFill>
          <a:blip r:embed="rId2"/>
          <a:stretch>
            <a:fillRect/>
          </a:stretch>
        </p:blipFill>
        <p:spPr>
          <a:xfrm>
            <a:off x="101754" y="6263148"/>
            <a:ext cx="444721" cy="457200"/>
          </a:xfrm>
          <a:prstGeom prst="rect">
            <a:avLst/>
          </a:prstGeom>
        </p:spPr>
      </p:pic>
      <p:sp>
        <p:nvSpPr>
          <p:cNvPr id="7" name="Rectangle 6">
            <a:extLst>
              <a:ext uri="{FF2B5EF4-FFF2-40B4-BE49-F238E27FC236}">
                <a16:creationId xmlns:a16="http://schemas.microsoft.com/office/drawing/2014/main" id="{7787AA01-1ABE-44D3-1084-0861B08C9104}"/>
              </a:ext>
            </a:extLst>
          </p:cNvPr>
          <p:cNvSpPr/>
          <p:nvPr userDrawn="1"/>
        </p:nvSpPr>
        <p:spPr>
          <a:xfrm>
            <a:off x="3569480" y="4664508"/>
            <a:ext cx="2005038" cy="83324"/>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6118A61A-CC23-689E-638A-3209DADB7A2E}"/>
              </a:ext>
            </a:extLst>
          </p:cNvPr>
          <p:cNvSpPr/>
          <p:nvPr userDrawn="1"/>
        </p:nvSpPr>
        <p:spPr>
          <a:xfrm>
            <a:off x="6030811" y="4664508"/>
            <a:ext cx="2005038" cy="83324"/>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9550B0D-B596-6412-53D3-21AA2CE31D43}"/>
              </a:ext>
            </a:extLst>
          </p:cNvPr>
          <p:cNvSpPr/>
          <p:nvPr userDrawn="1"/>
        </p:nvSpPr>
        <p:spPr>
          <a:xfrm>
            <a:off x="1144010" y="4668556"/>
            <a:ext cx="2005038" cy="83324"/>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FFF9BE56-7EEF-9E8F-9D8B-EEC719DC98EF}"/>
              </a:ext>
            </a:extLst>
          </p:cNvPr>
          <p:cNvSpPr txBox="1"/>
          <p:nvPr userDrawn="1"/>
        </p:nvSpPr>
        <p:spPr>
          <a:xfrm>
            <a:off x="1486733" y="4770053"/>
            <a:ext cx="1319592" cy="369332"/>
          </a:xfrm>
          <a:prstGeom prst="rect">
            <a:avLst/>
          </a:prstGeom>
          <a:noFill/>
        </p:spPr>
        <p:txBody>
          <a:bodyPr wrap="none" rtlCol="0">
            <a:spAutoFit/>
          </a:bodyPr>
          <a:lstStyle/>
          <a:p>
            <a:r>
              <a:rPr lang="en-US">
                <a:solidFill>
                  <a:schemeClr val="tx1">
                    <a:lumMod val="50000"/>
                    <a:lumOff val="50000"/>
                  </a:schemeClr>
                </a:solidFill>
                <a:latin typeface="Century Gothic" panose="020B0502020202020204" pitchFamily="34" charset="0"/>
              </a:rPr>
              <a:t>beginning</a:t>
            </a:r>
          </a:p>
        </p:txBody>
      </p:sp>
      <p:sp>
        <p:nvSpPr>
          <p:cNvPr id="11" name="TextBox 10">
            <a:extLst>
              <a:ext uri="{FF2B5EF4-FFF2-40B4-BE49-F238E27FC236}">
                <a16:creationId xmlns:a16="http://schemas.microsoft.com/office/drawing/2014/main" id="{58E7D877-E495-775F-96D8-DFD037ECC522}"/>
              </a:ext>
            </a:extLst>
          </p:cNvPr>
          <p:cNvSpPr txBox="1"/>
          <p:nvPr userDrawn="1"/>
        </p:nvSpPr>
        <p:spPr>
          <a:xfrm>
            <a:off x="4090938" y="4770053"/>
            <a:ext cx="962123" cy="369332"/>
          </a:xfrm>
          <a:prstGeom prst="rect">
            <a:avLst/>
          </a:prstGeom>
          <a:noFill/>
        </p:spPr>
        <p:txBody>
          <a:bodyPr wrap="none" rtlCol="0">
            <a:spAutoFit/>
          </a:bodyPr>
          <a:lstStyle/>
          <a:p>
            <a:r>
              <a:rPr lang="en-US">
                <a:solidFill>
                  <a:schemeClr val="tx1">
                    <a:lumMod val="50000"/>
                    <a:lumOff val="50000"/>
                  </a:schemeClr>
                </a:solidFill>
                <a:latin typeface="Century Gothic" panose="020B0502020202020204" pitchFamily="34" charset="0"/>
              </a:rPr>
              <a:t>middle</a:t>
            </a:r>
          </a:p>
        </p:txBody>
      </p:sp>
      <p:sp>
        <p:nvSpPr>
          <p:cNvPr id="12" name="TextBox 11">
            <a:extLst>
              <a:ext uri="{FF2B5EF4-FFF2-40B4-BE49-F238E27FC236}">
                <a16:creationId xmlns:a16="http://schemas.microsoft.com/office/drawing/2014/main" id="{05B5843F-EA74-38CC-DD4C-9357DC16C2A3}"/>
              </a:ext>
            </a:extLst>
          </p:cNvPr>
          <p:cNvSpPr txBox="1"/>
          <p:nvPr userDrawn="1"/>
        </p:nvSpPr>
        <p:spPr>
          <a:xfrm>
            <a:off x="6715775" y="4781626"/>
            <a:ext cx="635110" cy="369332"/>
          </a:xfrm>
          <a:prstGeom prst="rect">
            <a:avLst/>
          </a:prstGeom>
          <a:noFill/>
        </p:spPr>
        <p:txBody>
          <a:bodyPr wrap="none" rtlCol="0">
            <a:spAutoFit/>
          </a:bodyPr>
          <a:lstStyle/>
          <a:p>
            <a:r>
              <a:rPr lang="en-US" dirty="0">
                <a:solidFill>
                  <a:schemeClr val="tx1">
                    <a:lumMod val="50000"/>
                    <a:lumOff val="50000"/>
                  </a:schemeClr>
                </a:solidFill>
                <a:latin typeface="Century Gothic" panose="020B0502020202020204" pitchFamily="34" charset="0"/>
              </a:rPr>
              <a:t>end</a:t>
            </a:r>
          </a:p>
        </p:txBody>
      </p:sp>
      <p:pic>
        <p:nvPicPr>
          <p:cNvPr id="13" name="Picture 12">
            <a:extLst>
              <a:ext uri="{FF2B5EF4-FFF2-40B4-BE49-F238E27FC236}">
                <a16:creationId xmlns:a16="http://schemas.microsoft.com/office/drawing/2014/main" id="{AFDC2A01-7E68-F82C-516A-8B87DA245FDB}"/>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1536719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F76293B-7FD6-2A49-801F-A90DF30EFDFD}" type="datetimeFigureOut">
              <a:rPr lang="en-US" smtClean="0"/>
              <a:t>8/2/22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318745634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logo_presenter">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BC905FE3-04FD-A215-32C3-948721EB0201}"/>
              </a:ext>
            </a:extLst>
          </p:cNvPr>
          <p:cNvSpPr>
            <a:spLocks noGrp="1"/>
          </p:cNvSpPr>
          <p:nvPr>
            <p:ph type="dt" sz="half" idx="10"/>
          </p:nvPr>
        </p:nvSpPr>
        <p:spPr/>
        <p:txBody>
          <a:bodyPr/>
          <a:lstStyle/>
          <a:p>
            <a:fld id="{FDA7682A-6A4C-49B5-868D-7260A2C15604}" type="datetimeFigureOut">
              <a:rPr lang="en-US" smtClean="0"/>
              <a:pPr/>
              <a:t>8/2/22</a:t>
            </a:fld>
            <a:endParaRPr lang="en-US" dirty="0"/>
          </a:p>
        </p:txBody>
      </p:sp>
      <p:sp>
        <p:nvSpPr>
          <p:cNvPr id="4" name="Footer Placeholder 3">
            <a:extLst>
              <a:ext uri="{FF2B5EF4-FFF2-40B4-BE49-F238E27FC236}">
                <a16:creationId xmlns:a16="http://schemas.microsoft.com/office/drawing/2014/main" id="{1AB3AFF5-E1B6-D26F-0D3D-074C782C4D7D}"/>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7605DE54-3282-EE4C-3752-F4D2D50E1495}"/>
              </a:ext>
            </a:extLst>
          </p:cNvPr>
          <p:cNvSpPr>
            <a:spLocks noGrp="1"/>
          </p:cNvSpPr>
          <p:nvPr>
            <p:ph type="sldNum" sz="quarter" idx="12"/>
          </p:nvPr>
        </p:nvSpPr>
        <p:spPr/>
        <p:txBody>
          <a:bodyPr/>
          <a:lstStyle/>
          <a:p>
            <a:fld id="{F3CCE1B1-4751-4057-BEBB-A535099F4E45}" type="slidenum">
              <a:rPr lang="en-US" smtClean="0"/>
              <a:pPr/>
              <a:t>‹#›</a:t>
            </a:fld>
            <a:endParaRPr lang="en-US" dirty="0"/>
          </a:p>
        </p:txBody>
      </p:sp>
      <p:pic>
        <p:nvPicPr>
          <p:cNvPr id="6" name="Picture 5">
            <a:extLst>
              <a:ext uri="{FF2B5EF4-FFF2-40B4-BE49-F238E27FC236}">
                <a16:creationId xmlns:a16="http://schemas.microsoft.com/office/drawing/2014/main" id="{6FD63468-B6A7-5A43-B845-AA81A3A6A12C}"/>
              </a:ext>
            </a:extLst>
          </p:cNvPr>
          <p:cNvPicPr>
            <a:picLocks noChangeAspect="1"/>
          </p:cNvPicPr>
          <p:nvPr userDrawn="1"/>
        </p:nvPicPr>
        <p:blipFill>
          <a:blip r:embed="rId2"/>
          <a:stretch>
            <a:fillRect/>
          </a:stretch>
        </p:blipFill>
        <p:spPr>
          <a:xfrm>
            <a:off x="101754" y="6263148"/>
            <a:ext cx="444721" cy="457200"/>
          </a:xfrm>
          <a:prstGeom prst="rect">
            <a:avLst/>
          </a:prstGeom>
        </p:spPr>
      </p:pic>
      <p:pic>
        <p:nvPicPr>
          <p:cNvPr id="7" name="Picture 6">
            <a:extLst>
              <a:ext uri="{FF2B5EF4-FFF2-40B4-BE49-F238E27FC236}">
                <a16:creationId xmlns:a16="http://schemas.microsoft.com/office/drawing/2014/main" id="{D9C04C5D-871E-ADEC-53D7-9DA9F9A6A85E}"/>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5764949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F76293B-7FD6-2A49-801F-A90DF30EFDFD}" type="datetimeFigureOut">
              <a:rPr lang="en-US" smtClean="0"/>
              <a:t>8/2/22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24294775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F76293B-7FD6-2A49-801F-A90DF30EFDFD}" type="datetimeFigureOut">
              <a:rPr lang="en-US" smtClean="0"/>
              <a:t>8/2/22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37028954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F76293B-7FD6-2A49-801F-A90DF30EFDFD}" type="datetimeFigureOut">
              <a:rPr lang="en-US" smtClean="0"/>
              <a:t>8/2/22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26050088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F76293B-7FD6-2A49-801F-A90DF30EFDFD}" type="datetimeFigureOut">
              <a:rPr lang="en-US" smtClean="0"/>
              <a:t>8/2/22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17249018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grapheme placemen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DB99EF16-56B5-1649-F5CD-13679B10250C}"/>
              </a:ext>
            </a:extLst>
          </p:cNvPr>
          <p:cNvSpPr>
            <a:spLocks noGrp="1"/>
          </p:cNvSpPr>
          <p:nvPr>
            <p:ph type="dt" sz="half" idx="10"/>
          </p:nvPr>
        </p:nvSpPr>
        <p:spPr/>
        <p:txBody>
          <a:bodyPr/>
          <a:lstStyle/>
          <a:p>
            <a:fld id="{BF76293B-7FD6-2A49-801F-A90DF30EFDFD}" type="datetimeFigureOut">
              <a:rPr lang="en-US" smtClean="0"/>
              <a:t>8/2/22</a:t>
            </a:fld>
            <a:endParaRPr lang="en-US" dirty="0"/>
          </a:p>
        </p:txBody>
      </p:sp>
      <p:sp>
        <p:nvSpPr>
          <p:cNvPr id="4" name="Footer Placeholder 3">
            <a:extLst>
              <a:ext uri="{FF2B5EF4-FFF2-40B4-BE49-F238E27FC236}">
                <a16:creationId xmlns:a16="http://schemas.microsoft.com/office/drawing/2014/main" id="{8F0AEFEE-EF90-0E3F-EC7B-EDB5A0384763}"/>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96642E29-E8B4-5D87-27AB-669EEAC75BE6}"/>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6" name="Picture 5">
            <a:extLst>
              <a:ext uri="{FF2B5EF4-FFF2-40B4-BE49-F238E27FC236}">
                <a16:creationId xmlns:a16="http://schemas.microsoft.com/office/drawing/2014/main" id="{33EE577F-6433-E44B-58E8-54EA2F88E692}"/>
              </a:ext>
            </a:extLst>
          </p:cNvPr>
          <p:cNvPicPr>
            <a:picLocks noChangeAspect="1"/>
          </p:cNvPicPr>
          <p:nvPr userDrawn="1"/>
        </p:nvPicPr>
        <p:blipFill>
          <a:blip r:embed="rId2"/>
          <a:stretch>
            <a:fillRect/>
          </a:stretch>
        </p:blipFill>
        <p:spPr>
          <a:xfrm>
            <a:off x="101754" y="6263148"/>
            <a:ext cx="444721" cy="457200"/>
          </a:xfrm>
          <a:prstGeom prst="rect">
            <a:avLst/>
          </a:prstGeom>
        </p:spPr>
      </p:pic>
      <p:sp>
        <p:nvSpPr>
          <p:cNvPr id="7" name="Rectangle 6">
            <a:extLst>
              <a:ext uri="{FF2B5EF4-FFF2-40B4-BE49-F238E27FC236}">
                <a16:creationId xmlns:a16="http://schemas.microsoft.com/office/drawing/2014/main" id="{7787AA01-1ABE-44D3-1084-0861B08C9104}"/>
              </a:ext>
            </a:extLst>
          </p:cNvPr>
          <p:cNvSpPr/>
          <p:nvPr userDrawn="1"/>
        </p:nvSpPr>
        <p:spPr>
          <a:xfrm>
            <a:off x="3569480" y="4664508"/>
            <a:ext cx="2005038" cy="83324"/>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6118A61A-CC23-689E-638A-3209DADB7A2E}"/>
              </a:ext>
            </a:extLst>
          </p:cNvPr>
          <p:cNvSpPr/>
          <p:nvPr userDrawn="1"/>
        </p:nvSpPr>
        <p:spPr>
          <a:xfrm>
            <a:off x="6030811" y="4664508"/>
            <a:ext cx="2005038" cy="83324"/>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9550B0D-B596-6412-53D3-21AA2CE31D43}"/>
              </a:ext>
            </a:extLst>
          </p:cNvPr>
          <p:cNvSpPr/>
          <p:nvPr userDrawn="1"/>
        </p:nvSpPr>
        <p:spPr>
          <a:xfrm>
            <a:off x="1144010" y="4668556"/>
            <a:ext cx="2005038" cy="83324"/>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FFF9BE56-7EEF-9E8F-9D8B-EEC719DC98EF}"/>
              </a:ext>
            </a:extLst>
          </p:cNvPr>
          <p:cNvSpPr txBox="1"/>
          <p:nvPr userDrawn="1"/>
        </p:nvSpPr>
        <p:spPr>
          <a:xfrm>
            <a:off x="1486733" y="4770053"/>
            <a:ext cx="1319592" cy="369332"/>
          </a:xfrm>
          <a:prstGeom prst="rect">
            <a:avLst/>
          </a:prstGeom>
          <a:noFill/>
        </p:spPr>
        <p:txBody>
          <a:bodyPr wrap="none" rtlCol="0">
            <a:spAutoFit/>
          </a:bodyPr>
          <a:lstStyle/>
          <a:p>
            <a:r>
              <a:rPr lang="en-US">
                <a:solidFill>
                  <a:schemeClr val="tx1">
                    <a:lumMod val="50000"/>
                    <a:lumOff val="50000"/>
                  </a:schemeClr>
                </a:solidFill>
                <a:latin typeface="Century Gothic" panose="020B0502020202020204" pitchFamily="34" charset="0"/>
              </a:rPr>
              <a:t>beginning</a:t>
            </a:r>
          </a:p>
        </p:txBody>
      </p:sp>
      <p:sp>
        <p:nvSpPr>
          <p:cNvPr id="11" name="TextBox 10">
            <a:extLst>
              <a:ext uri="{FF2B5EF4-FFF2-40B4-BE49-F238E27FC236}">
                <a16:creationId xmlns:a16="http://schemas.microsoft.com/office/drawing/2014/main" id="{58E7D877-E495-775F-96D8-DFD037ECC522}"/>
              </a:ext>
            </a:extLst>
          </p:cNvPr>
          <p:cNvSpPr txBox="1"/>
          <p:nvPr userDrawn="1"/>
        </p:nvSpPr>
        <p:spPr>
          <a:xfrm>
            <a:off x="4090938" y="4770053"/>
            <a:ext cx="962123" cy="369332"/>
          </a:xfrm>
          <a:prstGeom prst="rect">
            <a:avLst/>
          </a:prstGeom>
          <a:noFill/>
        </p:spPr>
        <p:txBody>
          <a:bodyPr wrap="none" rtlCol="0">
            <a:spAutoFit/>
          </a:bodyPr>
          <a:lstStyle/>
          <a:p>
            <a:r>
              <a:rPr lang="en-US">
                <a:solidFill>
                  <a:schemeClr val="tx1">
                    <a:lumMod val="50000"/>
                    <a:lumOff val="50000"/>
                  </a:schemeClr>
                </a:solidFill>
                <a:latin typeface="Century Gothic" panose="020B0502020202020204" pitchFamily="34" charset="0"/>
              </a:rPr>
              <a:t>middle</a:t>
            </a:r>
          </a:p>
        </p:txBody>
      </p:sp>
      <p:sp>
        <p:nvSpPr>
          <p:cNvPr id="12" name="TextBox 11">
            <a:extLst>
              <a:ext uri="{FF2B5EF4-FFF2-40B4-BE49-F238E27FC236}">
                <a16:creationId xmlns:a16="http://schemas.microsoft.com/office/drawing/2014/main" id="{05B5843F-EA74-38CC-DD4C-9357DC16C2A3}"/>
              </a:ext>
            </a:extLst>
          </p:cNvPr>
          <p:cNvSpPr txBox="1"/>
          <p:nvPr userDrawn="1"/>
        </p:nvSpPr>
        <p:spPr>
          <a:xfrm>
            <a:off x="6715775" y="4781626"/>
            <a:ext cx="635110" cy="369332"/>
          </a:xfrm>
          <a:prstGeom prst="rect">
            <a:avLst/>
          </a:prstGeom>
          <a:noFill/>
        </p:spPr>
        <p:txBody>
          <a:bodyPr wrap="none" rtlCol="0">
            <a:spAutoFit/>
          </a:bodyPr>
          <a:lstStyle/>
          <a:p>
            <a:r>
              <a:rPr lang="en-US" dirty="0">
                <a:solidFill>
                  <a:schemeClr val="tx1">
                    <a:lumMod val="50000"/>
                    <a:lumOff val="50000"/>
                  </a:schemeClr>
                </a:solidFill>
                <a:latin typeface="Century Gothic" panose="020B0502020202020204" pitchFamily="34" charset="0"/>
              </a:rPr>
              <a:t>end</a:t>
            </a:r>
          </a:p>
        </p:txBody>
      </p:sp>
      <p:pic>
        <p:nvPicPr>
          <p:cNvPr id="13" name="Picture 12">
            <a:extLst>
              <a:ext uri="{FF2B5EF4-FFF2-40B4-BE49-F238E27FC236}">
                <a16:creationId xmlns:a16="http://schemas.microsoft.com/office/drawing/2014/main" id="{AFDC2A01-7E68-F82C-516A-8B87DA245FDB}"/>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40905893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logo_slideshow">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0FBFA2E-2C7E-B24B-5A1F-6C8E106FD97F}"/>
              </a:ext>
            </a:extLst>
          </p:cNvPr>
          <p:cNvSpPr>
            <a:spLocks noGrp="1"/>
          </p:cNvSpPr>
          <p:nvPr>
            <p:ph type="dt" sz="half" idx="10"/>
          </p:nvPr>
        </p:nvSpPr>
        <p:spPr/>
        <p:txBody>
          <a:bodyPr/>
          <a:lstStyle/>
          <a:p>
            <a:fld id="{BF76293B-7FD6-2A49-801F-A90DF30EFDFD}" type="datetimeFigureOut">
              <a:rPr lang="en-US" smtClean="0"/>
              <a:t>8/2/22</a:t>
            </a:fld>
            <a:endParaRPr lang="en-US" dirty="0"/>
          </a:p>
        </p:txBody>
      </p:sp>
      <p:sp>
        <p:nvSpPr>
          <p:cNvPr id="4" name="Footer Placeholder 3">
            <a:extLst>
              <a:ext uri="{FF2B5EF4-FFF2-40B4-BE49-F238E27FC236}">
                <a16:creationId xmlns:a16="http://schemas.microsoft.com/office/drawing/2014/main" id="{2204AB0A-683E-598E-DFB1-83C266B15CF1}"/>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463A0AB0-4D66-462D-3BAB-34FB14ABBE61}"/>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6" name="Picture 5">
            <a:extLst>
              <a:ext uri="{FF2B5EF4-FFF2-40B4-BE49-F238E27FC236}">
                <a16:creationId xmlns:a16="http://schemas.microsoft.com/office/drawing/2014/main" id="{988D3C08-D752-B70E-E19F-AA224C33E779}"/>
              </a:ext>
            </a:extLst>
          </p:cNvPr>
          <p:cNvPicPr>
            <a:picLocks noChangeAspect="1"/>
          </p:cNvPicPr>
          <p:nvPr userDrawn="1"/>
        </p:nvPicPr>
        <p:blipFill>
          <a:blip r:embed="rId2"/>
          <a:stretch>
            <a:fillRect/>
          </a:stretch>
        </p:blipFill>
        <p:spPr>
          <a:xfrm>
            <a:off x="101754" y="6263148"/>
            <a:ext cx="444721" cy="457200"/>
          </a:xfrm>
          <a:prstGeom prst="rect">
            <a:avLst/>
          </a:prstGeom>
        </p:spPr>
      </p:pic>
      <p:pic>
        <p:nvPicPr>
          <p:cNvPr id="7" name="Picture 6">
            <a:extLst>
              <a:ext uri="{FF2B5EF4-FFF2-40B4-BE49-F238E27FC236}">
                <a16:creationId xmlns:a16="http://schemas.microsoft.com/office/drawing/2014/main" id="{B3B0AE0F-2064-8114-03F5-6807F761ECAB}"/>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467573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theme" Target="../theme/theme2.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F76293B-7FD6-2A49-801F-A90DF30EFDFD}" type="datetimeFigureOut">
              <a:rPr lang="en-US" smtClean="0"/>
              <a:t>8/2/22</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1081244-C620-8347-9C8C-F0DFE93F220E}" type="slidenum">
              <a:rPr lang="en-US" smtClean="0"/>
              <a:t>‹#›</a:t>
            </a:fld>
            <a:endParaRPr lang="en-US" dirty="0"/>
          </a:p>
        </p:txBody>
      </p:sp>
    </p:spTree>
    <p:extLst>
      <p:ext uri="{BB962C8B-B14F-4D97-AF65-F5344CB8AC3E}">
        <p14:creationId xmlns:p14="http://schemas.microsoft.com/office/powerpoint/2010/main" val="65350625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74" r:id="rId8"/>
    <p:sldLayoutId id="2147483672" r:id="rId9"/>
    <p:sldLayoutId id="2147483673" r:id="rId10"/>
    <p:sldLayoutId id="2147483675" r:id="rId11"/>
    <p:sldLayoutId id="2147483668" r:id="rId12"/>
    <p:sldLayoutId id="2147483669" r:id="rId13"/>
    <p:sldLayoutId id="2147483670" r:id="rId14"/>
    <p:sldLayoutId id="2147483671" r:id="rId15"/>
    <p:sldLayoutId id="2147483691" r:id="rId16"/>
  </p:sldLayoutIdLst>
  <p:txStyles>
    <p:titleStyle>
      <a:lvl1pPr algn="l" defTabSz="914400" rtl="0" eaLnBrk="1" latinLnBrk="0" hangingPunct="1">
        <a:lnSpc>
          <a:spcPct val="90000"/>
        </a:lnSpc>
        <a:spcBef>
          <a:spcPct val="0"/>
        </a:spcBef>
        <a:buNone/>
        <a:defRPr sz="4400" b="1" i="0" kern="1200">
          <a:solidFill>
            <a:schemeClr val="tx1"/>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AE03CC-0339-F44C-B3A5-5A854C8DC9B3}" type="datetimeFigureOut">
              <a:rPr lang="en-US" smtClean="0"/>
              <a:t>8/2/22</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53D9618-8840-BC40-A056-9FDC8BF16358}" type="slidenum">
              <a:rPr lang="en-US" smtClean="0"/>
              <a:t>‹#›</a:t>
            </a:fld>
            <a:endParaRPr lang="en-US"/>
          </a:p>
        </p:txBody>
      </p:sp>
    </p:spTree>
    <p:extLst>
      <p:ext uri="{BB962C8B-B14F-4D97-AF65-F5344CB8AC3E}">
        <p14:creationId xmlns:p14="http://schemas.microsoft.com/office/powerpoint/2010/main" val="1972259198"/>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 id="2147483689" r:id="rId13"/>
    <p:sldLayoutId id="2147483690"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6.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hyperlink" Target="http://ufliteracy.org/"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0.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3.xml"/></Relationships>
</file>

<file path=ppt/slides/_rels/slide3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3.xml"/></Relationships>
</file>

<file path=ppt/slides/_rels/slide3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3.xml"/></Relationships>
</file>

<file path=ppt/slides/_rels/slide3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6.xml"/></Relationships>
</file>

<file path=ppt/slides/_rels/slide3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6.xml"/></Relationships>
</file>

<file path=ppt/slides/_rels/slide4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28.pn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0.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4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1.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1.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1.xml"/></Relationships>
</file>

<file path=ppt/slides/_rels/slide5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6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6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6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6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9223614-1BDE-9CA2-E34A-8AB3F419A697}"/>
              </a:ext>
            </a:extLst>
          </p:cNvPr>
          <p:cNvSpPr txBox="1"/>
          <p:nvPr/>
        </p:nvSpPr>
        <p:spPr>
          <a:xfrm>
            <a:off x="910157" y="3132060"/>
            <a:ext cx="7323685" cy="1938528"/>
          </a:xfrm>
          <a:prstGeom prst="rect">
            <a:avLst/>
          </a:prstGeom>
          <a:noFill/>
        </p:spPr>
        <p:txBody>
          <a:bodyPr wrap="square" rtlCol="0">
            <a:noAutofit/>
          </a:bodyPr>
          <a:lstStyle/>
          <a:p>
            <a:pPr algn="ctr"/>
            <a:r>
              <a:rPr lang="en-US" sz="6000" b="1" dirty="0">
                <a:solidFill>
                  <a:srgbClr val="E05436"/>
                </a:solidFill>
                <a:latin typeface="Century Gothic" panose="020B0502020202020204" pitchFamily="34" charset="0"/>
              </a:rPr>
              <a:t>Lesson 125</a:t>
            </a:r>
          </a:p>
          <a:p>
            <a:pPr algn="ctr"/>
            <a:r>
              <a:rPr lang="en-US" sz="6000" b="1" dirty="0">
                <a:solidFill>
                  <a:srgbClr val="E05436"/>
                </a:solidFill>
                <a:latin typeface="Century Gothic" panose="020B0502020202020204" pitchFamily="34" charset="0"/>
              </a:rPr>
              <a:t>-</a:t>
            </a:r>
            <a:r>
              <a:rPr lang="en-US" sz="6000" b="1" dirty="0" err="1">
                <a:solidFill>
                  <a:srgbClr val="E05436"/>
                </a:solidFill>
                <a:latin typeface="Century Gothic" panose="020B0502020202020204" pitchFamily="34" charset="0"/>
              </a:rPr>
              <a:t>ment</a:t>
            </a:r>
            <a:endParaRPr lang="en-US" sz="6000" b="1" dirty="0">
              <a:solidFill>
                <a:srgbClr val="E05436"/>
              </a:solidFill>
              <a:latin typeface="Century Gothic" panose="020B0502020202020204" pitchFamily="34" charset="0"/>
            </a:endParaRPr>
          </a:p>
        </p:txBody>
      </p:sp>
    </p:spTree>
    <p:extLst>
      <p:ext uri="{BB962C8B-B14F-4D97-AF65-F5344CB8AC3E}">
        <p14:creationId xmlns:p14="http://schemas.microsoft.com/office/powerpoint/2010/main" val="36503625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err="1">
                <a:solidFill>
                  <a:schemeClr val="dk1"/>
                </a:solidFill>
                <a:latin typeface="Century Gothic"/>
                <a:ea typeface="Calibri"/>
                <a:cs typeface="Calibri"/>
                <a:sym typeface="Century Gothic"/>
              </a:rPr>
              <a:t>ur</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8805795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a:solidFill>
                  <a:schemeClr val="dk1"/>
                </a:solidFill>
                <a:latin typeface="Century Gothic"/>
                <a:ea typeface="Calibri"/>
                <a:cs typeface="Calibri"/>
                <a:sym typeface="Century Gothic"/>
              </a:rPr>
              <a:t>er</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06607245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a:solidFill>
                  <a:schemeClr val="dk1"/>
                </a:solidFill>
                <a:latin typeface="Century Gothic"/>
                <a:ea typeface="Calibri"/>
                <a:cs typeface="Calibri"/>
                <a:sym typeface="Century Gothic"/>
              </a:rPr>
              <a:t>or</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2394301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a:solidFill>
                  <a:schemeClr val="dk1"/>
                </a:solidFill>
                <a:latin typeface="Century Gothic"/>
                <a:ea typeface="Calibri"/>
                <a:cs typeface="Calibri"/>
                <a:sym typeface="Century Gothic"/>
              </a:rPr>
              <a:t>ore</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6616368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err="1">
                <a:solidFill>
                  <a:schemeClr val="dk1"/>
                </a:solidFill>
                <a:latin typeface="Century Gothic"/>
                <a:ea typeface="Calibri"/>
                <a:cs typeface="Calibri"/>
                <a:sym typeface="Century Gothic"/>
              </a:rPr>
              <a:t>ar</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9212000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a:solidFill>
                  <a:schemeClr val="dk1"/>
                </a:solidFill>
                <a:latin typeface="Century Gothic"/>
                <a:ea typeface="Calibri"/>
                <a:cs typeface="Calibri"/>
                <a:sym typeface="Century Gothic"/>
              </a:rPr>
              <a:t>y</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48951812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err="1">
                <a:solidFill>
                  <a:schemeClr val="dk1"/>
                </a:solidFill>
                <a:latin typeface="Century Gothic"/>
                <a:ea typeface="Calibri"/>
                <a:cs typeface="Calibri"/>
                <a:sym typeface="Century Gothic"/>
              </a:rPr>
              <a:t>dge</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20569290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a:solidFill>
                  <a:schemeClr val="dk1"/>
                </a:solidFill>
                <a:latin typeface="Century Gothic"/>
                <a:ea typeface="Calibri"/>
                <a:cs typeface="Calibri"/>
                <a:sym typeface="Century Gothic"/>
              </a:rPr>
              <a:t>g</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13446198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err="1">
                <a:solidFill>
                  <a:schemeClr val="dk1"/>
                </a:solidFill>
                <a:latin typeface="Century Gothic"/>
                <a:ea typeface="Calibri"/>
                <a:cs typeface="Calibri"/>
                <a:sym typeface="Century Gothic"/>
              </a:rPr>
              <a:t>ch</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72623119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a:solidFill>
                  <a:schemeClr val="dk1"/>
                </a:solidFill>
                <a:latin typeface="Century Gothic"/>
                <a:ea typeface="Calibri"/>
                <a:cs typeface="Calibri"/>
                <a:sym typeface="Century Gothic"/>
              </a:rPr>
              <a:t>-ed</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0570937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1">
            <a:hlinkClick r:id="rId4"/>
            <a:extLst>
              <a:ext uri="{FF2B5EF4-FFF2-40B4-BE49-F238E27FC236}">
                <a16:creationId xmlns:a16="http://schemas.microsoft.com/office/drawing/2014/main" id="{E415BF13-DE52-C26B-E6D6-EC2B1AD86881}"/>
              </a:ext>
            </a:extLst>
          </p:cNvPr>
          <p:cNvSpPr/>
          <p:nvPr/>
        </p:nvSpPr>
        <p:spPr>
          <a:xfrm>
            <a:off x="5153891" y="4384964"/>
            <a:ext cx="1704109" cy="3117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04916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a:solidFill>
                  <a:schemeClr val="dk1"/>
                </a:solidFill>
                <a:latin typeface="Century Gothic"/>
                <a:ea typeface="Calibri"/>
                <a:cs typeface="Calibri"/>
                <a:sym typeface="Century Gothic"/>
              </a:rPr>
              <a:t>c</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09738025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3683261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645142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103049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4444420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025777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3949378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9077864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8418287D-4A97-4369-8931-3A775E2A1769}"/>
              </a:ext>
            </a:extLst>
          </p:cNvPr>
          <p:cNvSpPr txBox="1">
            <a:spLocks/>
          </p:cNvSpPr>
          <p:nvPr/>
        </p:nvSpPr>
        <p:spPr>
          <a:xfrm>
            <a:off x="372139" y="439512"/>
            <a:ext cx="8399721"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entury Gothic" panose="020B0502020202020204" pitchFamily="34" charset="0"/>
                <a:ea typeface="+mj-ea"/>
                <a:cs typeface="+mj-cs"/>
              </a:rPr>
              <a:t>Suffixes</a:t>
            </a:r>
            <a:endParaRPr kumimoji="0" lang="en-US" sz="4800" b="0" i="0" u="none" strike="noStrike" kern="1200" cap="none" spc="0" normalizeH="0" baseline="0" noProof="0" dirty="0">
              <a:ln>
                <a:noFill/>
              </a:ln>
              <a:solidFill>
                <a:prstClr val="black"/>
              </a:solidFill>
              <a:effectLst/>
              <a:uLnTx/>
              <a:uFillTx/>
              <a:latin typeface="Century Gothic" panose="020B0502020202020204" pitchFamily="34" charset="0"/>
              <a:ea typeface="+mj-ea"/>
              <a:cs typeface="+mj-cs"/>
            </a:endParaRPr>
          </a:p>
        </p:txBody>
      </p:sp>
      <p:sp>
        <p:nvSpPr>
          <p:cNvPr id="7" name="Content Placeholder 2">
            <a:extLst>
              <a:ext uri="{FF2B5EF4-FFF2-40B4-BE49-F238E27FC236}">
                <a16:creationId xmlns:a16="http://schemas.microsoft.com/office/drawing/2014/main" id="{036926A1-2B1D-43AC-A6F1-E4282F23137A}"/>
              </a:ext>
            </a:extLst>
          </p:cNvPr>
          <p:cNvSpPr txBox="1">
            <a:spLocks/>
          </p:cNvSpPr>
          <p:nvPr/>
        </p:nvSpPr>
        <p:spPr>
          <a:xfrm>
            <a:off x="699334" y="1959393"/>
            <a:ext cx="7745329" cy="146960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3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added to the end of a word to change the word’s meaning</a:t>
            </a:r>
          </a:p>
        </p:txBody>
      </p:sp>
      <p:sp>
        <p:nvSpPr>
          <p:cNvPr id="4" name="Content Placeholder 2">
            <a:extLst>
              <a:ext uri="{FF2B5EF4-FFF2-40B4-BE49-F238E27FC236}">
                <a16:creationId xmlns:a16="http://schemas.microsoft.com/office/drawing/2014/main" id="{5CC338DA-BB5E-DDF8-A0B2-738212B02CBD}"/>
              </a:ext>
            </a:extLst>
          </p:cNvPr>
          <p:cNvSpPr txBox="1">
            <a:spLocks/>
          </p:cNvSpPr>
          <p:nvPr/>
        </p:nvSpPr>
        <p:spPr>
          <a:xfrm>
            <a:off x="3032987" y="3919249"/>
            <a:ext cx="3335155" cy="1603375"/>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t>
            </a:r>
            <a:r>
              <a:rPr kumimoji="0" lang="en-US" sz="80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ment</a:t>
            </a:r>
            <a:endPar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406575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21">
            <a:extLst>
              <a:ext uri="{FF2B5EF4-FFF2-40B4-BE49-F238E27FC236}">
                <a16:creationId xmlns:a16="http://schemas.microsoft.com/office/drawing/2014/main" id="{512B10B7-D2CA-5D5A-555E-3F47529043DD}"/>
              </a:ext>
            </a:extLst>
          </p:cNvPr>
          <p:cNvSpPr txBox="1">
            <a:spLocks noChangeArrowheads="1"/>
          </p:cNvSpPr>
          <p:nvPr/>
        </p:nvSpPr>
        <p:spPr bwMode="auto">
          <a:xfrm>
            <a:off x="736794" y="3560914"/>
            <a:ext cx="3296654"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altLang="en-US" sz="4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pay</a:t>
            </a:r>
            <a:r>
              <a:rPr kumimoji="0" lang="en-US" altLang="en-US" sz="4800" b="1" i="0" u="none" strike="noStrike" kern="1200" cap="none" spc="0" normalizeH="0" baseline="0" noProof="0" dirty="0">
                <a:ln>
                  <a:noFill/>
                </a:ln>
                <a:solidFill>
                  <a:prstClr val="black"/>
                </a:solidFill>
                <a:effectLst/>
                <a:highlight>
                  <a:srgbClr val="FFFF00"/>
                </a:highlight>
                <a:uLnTx/>
                <a:uFillTx/>
                <a:latin typeface="Century Gothic" panose="020B0502020202020204" pitchFamily="34" charset="0"/>
                <a:ea typeface="+mn-ea"/>
                <a:cs typeface="+mn-cs"/>
              </a:rPr>
              <a:t>ment</a:t>
            </a:r>
            <a:endParaRPr kumimoji="0" lang="en-US" altLang="en-US" sz="4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7" name="TextBox 21">
            <a:extLst>
              <a:ext uri="{FF2B5EF4-FFF2-40B4-BE49-F238E27FC236}">
                <a16:creationId xmlns:a16="http://schemas.microsoft.com/office/drawing/2014/main" id="{26777169-7F35-2075-5CA3-26021B5B967F}"/>
              </a:ext>
            </a:extLst>
          </p:cNvPr>
          <p:cNvSpPr txBox="1">
            <a:spLocks noChangeArrowheads="1"/>
          </p:cNvSpPr>
          <p:nvPr/>
        </p:nvSpPr>
        <p:spPr bwMode="auto">
          <a:xfrm>
            <a:off x="3688544" y="3560914"/>
            <a:ext cx="476966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altLang="en-US" sz="4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money paid or the act of paying</a:t>
            </a:r>
          </a:p>
        </p:txBody>
      </p:sp>
      <p:sp>
        <p:nvSpPr>
          <p:cNvPr id="9" name="TextBox 21">
            <a:extLst>
              <a:ext uri="{FF2B5EF4-FFF2-40B4-BE49-F238E27FC236}">
                <a16:creationId xmlns:a16="http://schemas.microsoft.com/office/drawing/2014/main" id="{74AA1038-56BF-8AB6-B715-664A2CFB4D04}"/>
              </a:ext>
            </a:extLst>
          </p:cNvPr>
          <p:cNvSpPr txBox="1">
            <a:spLocks noChangeArrowheads="1"/>
          </p:cNvSpPr>
          <p:nvPr/>
        </p:nvSpPr>
        <p:spPr bwMode="auto">
          <a:xfrm>
            <a:off x="1565204" y="0"/>
            <a:ext cx="6013592"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t>
            </a:r>
            <a:r>
              <a:rPr kumimoji="0" lang="en-US" altLang="en-US" sz="88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ment</a:t>
            </a:r>
            <a:endPar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0" name="TextBox 21">
            <a:extLst>
              <a:ext uri="{FF2B5EF4-FFF2-40B4-BE49-F238E27FC236}">
                <a16:creationId xmlns:a16="http://schemas.microsoft.com/office/drawing/2014/main" id="{9ADFEFC2-2285-BD0F-CCAA-0C40E997EE54}"/>
              </a:ext>
            </a:extLst>
          </p:cNvPr>
          <p:cNvSpPr txBox="1">
            <a:spLocks noChangeArrowheads="1"/>
          </p:cNvSpPr>
          <p:nvPr/>
        </p:nvSpPr>
        <p:spPr bwMode="auto">
          <a:xfrm>
            <a:off x="955054" y="1456618"/>
            <a:ext cx="7233891"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5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result, state, or act of</a:t>
            </a:r>
          </a:p>
        </p:txBody>
      </p:sp>
    </p:spTree>
    <p:extLst>
      <p:ext uri="{BB962C8B-B14F-4D97-AF65-F5344CB8AC3E}">
        <p14:creationId xmlns:p14="http://schemas.microsoft.com/office/powerpoint/2010/main" val="262415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24549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639;p35">
            <a:extLst>
              <a:ext uri="{FF2B5EF4-FFF2-40B4-BE49-F238E27FC236}">
                <a16:creationId xmlns:a16="http://schemas.microsoft.com/office/drawing/2014/main" id="{FB3F58DD-6B13-4DD8-C629-7DADF01FD50E}"/>
              </a:ext>
            </a:extLst>
          </p:cNvPr>
          <p:cNvSpPr txBox="1"/>
          <p:nvPr/>
        </p:nvSpPr>
        <p:spPr>
          <a:xfrm>
            <a:off x="655580" y="2519847"/>
            <a:ext cx="7832840" cy="1818306"/>
          </a:xfrm>
          <a:prstGeom prst="rect">
            <a:avLst/>
          </a:prstGeom>
          <a:noFill/>
          <a:ln>
            <a:noFill/>
          </a:ln>
        </p:spPr>
        <p:txBody>
          <a:bodyPr spcFirstLastPara="1" wrap="square" lIns="91440" tIns="45700" rIns="91425" bIns="45700" anchor="t" anchorCtr="0">
            <a:noAutofit/>
          </a:bodyPr>
          <a:lstStyle/>
          <a:p>
            <a:pPr marL="0" marR="0" lvl="0" indent="0" algn="ctr" defTabSz="4572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8800" b="1" i="0" u="none" strike="noStrike" kern="1200" cap="none" spc="0" normalizeH="0" baseline="0" noProof="0" dirty="0">
                <a:ln>
                  <a:noFill/>
                </a:ln>
                <a:solidFill>
                  <a:srgbClr val="000000"/>
                </a:solidFill>
                <a:effectLst/>
                <a:uLnTx/>
                <a:uFillTx/>
                <a:latin typeface="Century Gothic"/>
                <a:ea typeface="Century Gothic"/>
                <a:cs typeface="Century Gothic"/>
                <a:sym typeface="Century Gothic"/>
              </a:rPr>
              <a:t>employment</a:t>
            </a:r>
            <a:endParaRPr kumimoji="0" sz="4400" b="0" i="0" u="none" strike="noStrike" kern="1200" cap="none" spc="0" normalizeH="0" baseline="0" noProof="0" dirty="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2725474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646;p36">
            <a:extLst>
              <a:ext uri="{FF2B5EF4-FFF2-40B4-BE49-F238E27FC236}">
                <a16:creationId xmlns:a16="http://schemas.microsoft.com/office/drawing/2014/main" id="{A035701A-6D82-13EA-D7C2-B176D9CC636C}"/>
              </a:ext>
            </a:extLst>
          </p:cNvPr>
          <p:cNvSpPr txBox="1"/>
          <p:nvPr/>
        </p:nvSpPr>
        <p:spPr>
          <a:xfrm>
            <a:off x="0" y="1765051"/>
            <a:ext cx="9144000"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6000" b="1" i="0" u="none" strike="noStrike" kern="1200" cap="none" spc="0" normalizeH="0" baseline="0" noProof="0" dirty="0">
                <a:ln>
                  <a:noFill/>
                </a:ln>
                <a:solidFill>
                  <a:prstClr val="black"/>
                </a:solidFill>
                <a:effectLst/>
                <a:uLnTx/>
                <a:uFillTx/>
                <a:latin typeface="Century Gothic"/>
                <a:ea typeface="+mn-ea"/>
                <a:cs typeface="+mn-cs"/>
                <a:sym typeface="Century Gothic"/>
              </a:rPr>
              <a:t>treatment</a:t>
            </a:r>
            <a:endParaRPr kumimoji="0" sz="16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3" name="Google Shape;648;p36">
            <a:extLst>
              <a:ext uri="{FF2B5EF4-FFF2-40B4-BE49-F238E27FC236}">
                <a16:creationId xmlns:a16="http://schemas.microsoft.com/office/drawing/2014/main" id="{5DD90C83-6E6B-0C17-46AF-46F6FD5EB826}"/>
              </a:ext>
            </a:extLst>
          </p:cNvPr>
          <p:cNvSpPr txBox="1"/>
          <p:nvPr/>
        </p:nvSpPr>
        <p:spPr>
          <a:xfrm>
            <a:off x="0" y="3407641"/>
            <a:ext cx="9144000"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6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payment</a:t>
            </a:r>
            <a:endParaRPr kumimoji="0" lang="en-US" sz="16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4" name="Google Shape;650;p36">
            <a:extLst>
              <a:ext uri="{FF2B5EF4-FFF2-40B4-BE49-F238E27FC236}">
                <a16:creationId xmlns:a16="http://schemas.microsoft.com/office/drawing/2014/main" id="{C76B071F-D384-3855-8F2A-AF0B60152EB8}"/>
              </a:ext>
            </a:extLst>
          </p:cNvPr>
          <p:cNvSpPr txBox="1"/>
          <p:nvPr/>
        </p:nvSpPr>
        <p:spPr>
          <a:xfrm>
            <a:off x="0" y="5015933"/>
            <a:ext cx="9144000"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6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statement</a:t>
            </a:r>
            <a:endParaRPr kumimoji="0" lang="en-US" sz="16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575059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646;p36">
            <a:extLst>
              <a:ext uri="{FF2B5EF4-FFF2-40B4-BE49-F238E27FC236}">
                <a16:creationId xmlns:a16="http://schemas.microsoft.com/office/drawing/2014/main" id="{A035701A-6D82-13EA-D7C2-B176D9CC636C}"/>
              </a:ext>
            </a:extLst>
          </p:cNvPr>
          <p:cNvSpPr txBox="1"/>
          <p:nvPr/>
        </p:nvSpPr>
        <p:spPr>
          <a:xfrm>
            <a:off x="0" y="1765051"/>
            <a:ext cx="9144000"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6000" b="1" i="0" u="none" strike="noStrike" kern="1200" cap="none" spc="0" normalizeH="0" baseline="0" noProof="0" dirty="0">
                <a:ln>
                  <a:noFill/>
                </a:ln>
                <a:solidFill>
                  <a:prstClr val="black"/>
                </a:solidFill>
                <a:effectLst/>
                <a:uLnTx/>
                <a:uFillTx/>
                <a:latin typeface="Century Gothic"/>
                <a:ea typeface="+mn-ea"/>
                <a:cs typeface="+mn-cs"/>
                <a:sym typeface="Century Gothic"/>
              </a:rPr>
              <a:t>pavement</a:t>
            </a:r>
            <a:endParaRPr kumimoji="0" sz="16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3" name="Google Shape;648;p36">
            <a:extLst>
              <a:ext uri="{FF2B5EF4-FFF2-40B4-BE49-F238E27FC236}">
                <a16:creationId xmlns:a16="http://schemas.microsoft.com/office/drawing/2014/main" id="{5DD90C83-6E6B-0C17-46AF-46F6FD5EB826}"/>
              </a:ext>
            </a:extLst>
          </p:cNvPr>
          <p:cNvSpPr txBox="1"/>
          <p:nvPr/>
        </p:nvSpPr>
        <p:spPr>
          <a:xfrm>
            <a:off x="0" y="3407641"/>
            <a:ext cx="9144000"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6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enjoyment</a:t>
            </a:r>
            <a:endParaRPr kumimoji="0" lang="en-US" sz="16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4" name="Google Shape;650;p36">
            <a:extLst>
              <a:ext uri="{FF2B5EF4-FFF2-40B4-BE49-F238E27FC236}">
                <a16:creationId xmlns:a16="http://schemas.microsoft.com/office/drawing/2014/main" id="{C76B071F-D384-3855-8F2A-AF0B60152EB8}"/>
              </a:ext>
            </a:extLst>
          </p:cNvPr>
          <p:cNvSpPr txBox="1"/>
          <p:nvPr/>
        </p:nvSpPr>
        <p:spPr>
          <a:xfrm>
            <a:off x="0" y="5015933"/>
            <a:ext cx="9144000"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6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retirement</a:t>
            </a:r>
            <a:endParaRPr kumimoji="0" lang="en-US" sz="16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336538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646;p36">
            <a:extLst>
              <a:ext uri="{FF2B5EF4-FFF2-40B4-BE49-F238E27FC236}">
                <a16:creationId xmlns:a16="http://schemas.microsoft.com/office/drawing/2014/main" id="{A035701A-6D82-13EA-D7C2-B176D9CC636C}"/>
              </a:ext>
            </a:extLst>
          </p:cNvPr>
          <p:cNvSpPr txBox="1"/>
          <p:nvPr/>
        </p:nvSpPr>
        <p:spPr>
          <a:xfrm>
            <a:off x="0" y="1765051"/>
            <a:ext cx="9144000"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6000" b="1" i="0" u="none" strike="noStrike" kern="1200" cap="none" spc="0" normalizeH="0" baseline="0" noProof="0" dirty="0">
                <a:ln>
                  <a:noFill/>
                </a:ln>
                <a:solidFill>
                  <a:prstClr val="black"/>
                </a:solidFill>
                <a:effectLst/>
                <a:uLnTx/>
                <a:uFillTx/>
                <a:latin typeface="Century Gothic"/>
                <a:ea typeface="+mn-ea"/>
                <a:cs typeface="+mn-cs"/>
                <a:sym typeface="Century Gothic"/>
              </a:rPr>
              <a:t>assessment</a:t>
            </a:r>
            <a:endParaRPr kumimoji="0" sz="16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3" name="Google Shape;648;p36">
            <a:extLst>
              <a:ext uri="{FF2B5EF4-FFF2-40B4-BE49-F238E27FC236}">
                <a16:creationId xmlns:a16="http://schemas.microsoft.com/office/drawing/2014/main" id="{5DD90C83-6E6B-0C17-46AF-46F6FD5EB826}"/>
              </a:ext>
            </a:extLst>
          </p:cNvPr>
          <p:cNvSpPr txBox="1"/>
          <p:nvPr/>
        </p:nvSpPr>
        <p:spPr>
          <a:xfrm>
            <a:off x="0" y="3407641"/>
            <a:ext cx="9144000"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6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government</a:t>
            </a:r>
            <a:endParaRPr kumimoji="0" lang="en-US" sz="16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4" name="Google Shape;650;p36">
            <a:extLst>
              <a:ext uri="{FF2B5EF4-FFF2-40B4-BE49-F238E27FC236}">
                <a16:creationId xmlns:a16="http://schemas.microsoft.com/office/drawing/2014/main" id="{C76B071F-D384-3855-8F2A-AF0B60152EB8}"/>
              </a:ext>
            </a:extLst>
          </p:cNvPr>
          <p:cNvSpPr txBox="1"/>
          <p:nvPr/>
        </p:nvSpPr>
        <p:spPr>
          <a:xfrm>
            <a:off x="0" y="5015933"/>
            <a:ext cx="9144000"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6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placement</a:t>
            </a:r>
            <a:endParaRPr kumimoji="0" lang="en-US" sz="16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060101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058114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1427222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1069291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1040;p67">
            <a:extLst>
              <a:ext uri="{FF2B5EF4-FFF2-40B4-BE49-F238E27FC236}">
                <a16:creationId xmlns:a16="http://schemas.microsoft.com/office/drawing/2014/main" id="{E5202857-DDDA-C2CD-3AFE-C2B2A89CFBD1}"/>
              </a:ext>
            </a:extLst>
          </p:cNvPr>
          <p:cNvSpPr txBox="1"/>
          <p:nvPr/>
        </p:nvSpPr>
        <p:spPr>
          <a:xfrm>
            <a:off x="553913" y="3429000"/>
            <a:ext cx="8036174" cy="33855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Insert brief reinforcement activity and/or transition to next part of reading block.</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82417658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E2CA483-BA5C-CFD7-30A6-9508DF92F49D}"/>
              </a:ext>
            </a:extLst>
          </p:cNvPr>
          <p:cNvSpPr txBox="1"/>
          <p:nvPr/>
        </p:nvSpPr>
        <p:spPr>
          <a:xfrm>
            <a:off x="910156" y="2933280"/>
            <a:ext cx="7323685" cy="1655049"/>
          </a:xfrm>
          <a:prstGeom prst="rect">
            <a:avLst/>
          </a:prstGeom>
          <a:noFill/>
        </p:spPr>
        <p:txBody>
          <a:bodyPr wrap="square" rtlCol="0">
            <a:noAutofit/>
          </a:bodyPr>
          <a:lstStyle/>
          <a:p>
            <a:pPr algn="ctr"/>
            <a:r>
              <a:rPr lang="en-US" sz="4800" b="1" dirty="0">
                <a:solidFill>
                  <a:srgbClr val="E05436"/>
                </a:solidFill>
                <a:latin typeface="Century Gothic" panose="020B0502020202020204" pitchFamily="34" charset="0"/>
              </a:rPr>
              <a:t>Lesson 125</a:t>
            </a:r>
          </a:p>
          <a:p>
            <a:pPr algn="ctr"/>
            <a:r>
              <a:rPr lang="en-US" sz="4800" b="1" dirty="0">
                <a:solidFill>
                  <a:srgbClr val="E05436"/>
                </a:solidFill>
                <a:latin typeface="Century Gothic" panose="020B0502020202020204" pitchFamily="34" charset="0"/>
              </a:rPr>
              <a:t>-</a:t>
            </a:r>
            <a:r>
              <a:rPr lang="en-US" sz="4800" b="1" dirty="0" err="1">
                <a:solidFill>
                  <a:srgbClr val="E05436"/>
                </a:solidFill>
                <a:latin typeface="Century Gothic" panose="020B0502020202020204" pitchFamily="34" charset="0"/>
              </a:rPr>
              <a:t>ment</a:t>
            </a:r>
            <a:endParaRPr lang="en-US" sz="4800" b="1" dirty="0">
              <a:solidFill>
                <a:srgbClr val="E05436"/>
              </a:solidFill>
              <a:latin typeface="Century Gothic" panose="020B0502020202020204" pitchFamily="34" charset="0"/>
            </a:endParaRPr>
          </a:p>
        </p:txBody>
      </p:sp>
    </p:spTree>
    <p:extLst>
      <p:ext uri="{BB962C8B-B14F-4D97-AF65-F5344CB8AC3E}">
        <p14:creationId xmlns:p14="http://schemas.microsoft.com/office/powerpoint/2010/main" val="142148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34265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D571399-AB89-8F63-767C-066045B9215B}"/>
              </a:ext>
            </a:extLst>
          </p:cNvPr>
          <p:cNvSpPr txBox="1"/>
          <p:nvPr/>
        </p:nvSpPr>
        <p:spPr>
          <a:xfrm>
            <a:off x="910156" y="2933280"/>
            <a:ext cx="7323685" cy="1655049"/>
          </a:xfrm>
          <a:prstGeom prst="rect">
            <a:avLst/>
          </a:prstGeom>
          <a:noFill/>
        </p:spPr>
        <p:txBody>
          <a:bodyPr wrap="square" rtlCol="0">
            <a:noAutofit/>
          </a:bodyPr>
          <a:lstStyle/>
          <a:p>
            <a:pPr algn="ctr"/>
            <a:r>
              <a:rPr lang="en-US" sz="4800" b="1" dirty="0">
                <a:solidFill>
                  <a:srgbClr val="E05436"/>
                </a:solidFill>
                <a:latin typeface="Century Gothic" panose="020B0502020202020204" pitchFamily="34" charset="0"/>
              </a:rPr>
              <a:t>Lesson 125</a:t>
            </a:r>
          </a:p>
          <a:p>
            <a:pPr algn="ctr"/>
            <a:r>
              <a:rPr lang="en-US" sz="4800" b="1" dirty="0">
                <a:solidFill>
                  <a:srgbClr val="E05436"/>
                </a:solidFill>
                <a:latin typeface="Century Gothic" panose="020B0502020202020204" pitchFamily="34" charset="0"/>
              </a:rPr>
              <a:t>-</a:t>
            </a:r>
            <a:r>
              <a:rPr lang="en-US" sz="4800" b="1" dirty="0" err="1">
                <a:solidFill>
                  <a:srgbClr val="E05436"/>
                </a:solidFill>
                <a:latin typeface="Century Gothic" panose="020B0502020202020204" pitchFamily="34" charset="0"/>
              </a:rPr>
              <a:t>ment</a:t>
            </a:r>
            <a:endParaRPr lang="en-US" sz="4800" b="1" dirty="0">
              <a:solidFill>
                <a:srgbClr val="E05436"/>
              </a:solidFill>
              <a:latin typeface="Century Gothic" panose="020B0502020202020204" pitchFamily="34" charset="0"/>
            </a:endParaRPr>
          </a:p>
        </p:txBody>
      </p:sp>
    </p:spTree>
    <p:extLst>
      <p:ext uri="{BB962C8B-B14F-4D97-AF65-F5344CB8AC3E}">
        <p14:creationId xmlns:p14="http://schemas.microsoft.com/office/powerpoint/2010/main" val="376364250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93FBCD-0F49-5B3A-A2AB-69D2A7D857A8}"/>
              </a:ext>
            </a:extLst>
          </p:cNvPr>
          <p:cNvPicPr>
            <a:picLocks noChangeAspect="1"/>
          </p:cNvPicPr>
          <p:nvPr/>
        </p:nvPicPr>
        <p:blipFill>
          <a:blip r:embed="rId3"/>
          <a:stretch>
            <a:fillRect/>
          </a:stretch>
        </p:blipFill>
        <p:spPr>
          <a:xfrm>
            <a:off x="101754" y="6263148"/>
            <a:ext cx="444721" cy="457200"/>
          </a:xfrm>
          <a:prstGeom prst="rect">
            <a:avLst/>
          </a:prstGeom>
        </p:spPr>
      </p:pic>
      <p:sp>
        <p:nvSpPr>
          <p:cNvPr id="3" name="Google Shape;288;p3">
            <a:extLst>
              <a:ext uri="{FF2B5EF4-FFF2-40B4-BE49-F238E27FC236}">
                <a16:creationId xmlns:a16="http://schemas.microsoft.com/office/drawing/2014/main" id="{FB026085-2D6C-BFF8-5D7A-765F8ACFEFB9}"/>
              </a:ext>
            </a:extLst>
          </p:cNvPr>
          <p:cNvSpPr txBox="1"/>
          <p:nvPr/>
        </p:nvSpPr>
        <p:spPr>
          <a:xfrm>
            <a:off x="0" y="365127"/>
            <a:ext cx="9144000" cy="932732"/>
          </a:xfrm>
          <a:prstGeom prst="rect">
            <a:avLst/>
          </a:prstGeom>
          <a:noFill/>
          <a:ln>
            <a:noFill/>
          </a:ln>
        </p:spPr>
        <p:txBody>
          <a:bodyPr spcFirstLastPara="1" wrap="square" lIns="91425" tIns="45700" rIns="91425" bIns="45700" anchor="t" anchorCtr="0">
            <a:normAutofit/>
          </a:bodyPr>
          <a:lstStyle/>
          <a:p>
            <a:pPr marL="0" marR="0" lvl="0" indent="0" algn="ctr" rtl="0">
              <a:lnSpc>
                <a:spcPct val="90000"/>
              </a:lnSpc>
              <a:spcBef>
                <a:spcPts val="0"/>
              </a:spcBef>
              <a:spcAft>
                <a:spcPts val="0"/>
              </a:spcAft>
              <a:buClr>
                <a:srgbClr val="22409C"/>
              </a:buClr>
              <a:buSzPts val="5400"/>
              <a:buFont typeface="Century Gothic"/>
              <a:buNone/>
            </a:pPr>
            <a:r>
              <a:rPr lang="en-US" sz="5400" b="1" i="0" u="none" strike="noStrike" cap="none" dirty="0">
                <a:solidFill>
                  <a:srgbClr val="2C629F"/>
                </a:solidFill>
                <a:latin typeface="Century Gothic"/>
                <a:ea typeface="Century Gothic"/>
                <a:cs typeface="Century Gothic"/>
                <a:sym typeface="Century Gothic"/>
              </a:rPr>
              <a:t>New Concept Review</a:t>
            </a:r>
            <a:endParaRPr dirty="0">
              <a:solidFill>
                <a:srgbClr val="2C629F"/>
              </a:solidFill>
            </a:endParaRPr>
          </a:p>
        </p:txBody>
      </p:sp>
      <p:pic>
        <p:nvPicPr>
          <p:cNvPr id="4" name="Picture 3">
            <a:extLst>
              <a:ext uri="{FF2B5EF4-FFF2-40B4-BE49-F238E27FC236}">
                <a16:creationId xmlns:a16="http://schemas.microsoft.com/office/drawing/2014/main" id="{936B3518-BD25-0F59-C8A4-C02F8E5DC29B}"/>
              </a:ext>
            </a:extLst>
          </p:cNvPr>
          <p:cNvPicPr>
            <a:picLocks noChangeAspect="1"/>
          </p:cNvPicPr>
          <p:nvPr/>
        </p:nvPicPr>
        <p:blipFill rotWithShape="1">
          <a:blip r:embed="rId4"/>
          <a:srcRect l="9061" r="20038"/>
          <a:stretch/>
        </p:blipFill>
        <p:spPr>
          <a:xfrm>
            <a:off x="2916382" y="1778000"/>
            <a:ext cx="3311236" cy="3302000"/>
          </a:xfrm>
          <a:prstGeom prst="rect">
            <a:avLst/>
          </a:prstGeom>
        </p:spPr>
      </p:pic>
      <p:pic>
        <p:nvPicPr>
          <p:cNvPr id="5" name="Picture 4">
            <a:extLst>
              <a:ext uri="{FF2B5EF4-FFF2-40B4-BE49-F238E27FC236}">
                <a16:creationId xmlns:a16="http://schemas.microsoft.com/office/drawing/2014/main" id="{EE0E0542-C59E-16A6-F7EF-888F18661F7F}"/>
              </a:ext>
            </a:extLst>
          </p:cNvPr>
          <p:cNvPicPr>
            <a:picLocks noChangeAspect="1"/>
          </p:cNvPicPr>
          <p:nvPr/>
        </p:nvPicPr>
        <p:blipFill>
          <a:blip r:embed="rId5"/>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263149345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8418287D-4A97-4369-8931-3A775E2A1769}"/>
              </a:ext>
            </a:extLst>
          </p:cNvPr>
          <p:cNvSpPr txBox="1">
            <a:spLocks/>
          </p:cNvSpPr>
          <p:nvPr/>
        </p:nvSpPr>
        <p:spPr>
          <a:xfrm>
            <a:off x="372139" y="439512"/>
            <a:ext cx="8399721"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entury Gothic" panose="020B0502020202020204" pitchFamily="34" charset="0"/>
                <a:ea typeface="+mj-ea"/>
                <a:cs typeface="+mj-cs"/>
              </a:rPr>
              <a:t>Suffixes</a:t>
            </a:r>
            <a:endParaRPr kumimoji="0" lang="en-US" sz="4800" b="0" i="0" u="none" strike="noStrike" kern="1200" cap="none" spc="0" normalizeH="0" baseline="0" noProof="0" dirty="0">
              <a:ln>
                <a:noFill/>
              </a:ln>
              <a:solidFill>
                <a:prstClr val="black"/>
              </a:solidFill>
              <a:effectLst/>
              <a:uLnTx/>
              <a:uFillTx/>
              <a:latin typeface="Century Gothic" panose="020B0502020202020204" pitchFamily="34" charset="0"/>
              <a:ea typeface="+mj-ea"/>
              <a:cs typeface="+mj-cs"/>
            </a:endParaRPr>
          </a:p>
        </p:txBody>
      </p:sp>
      <p:sp>
        <p:nvSpPr>
          <p:cNvPr id="7" name="Content Placeholder 2">
            <a:extLst>
              <a:ext uri="{FF2B5EF4-FFF2-40B4-BE49-F238E27FC236}">
                <a16:creationId xmlns:a16="http://schemas.microsoft.com/office/drawing/2014/main" id="{036926A1-2B1D-43AC-A6F1-E4282F23137A}"/>
              </a:ext>
            </a:extLst>
          </p:cNvPr>
          <p:cNvSpPr txBox="1">
            <a:spLocks/>
          </p:cNvSpPr>
          <p:nvPr/>
        </p:nvSpPr>
        <p:spPr>
          <a:xfrm>
            <a:off x="699334" y="1959393"/>
            <a:ext cx="7745329" cy="146960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3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added to the end of a word to change the word’s meaning</a:t>
            </a:r>
          </a:p>
        </p:txBody>
      </p:sp>
      <p:sp>
        <p:nvSpPr>
          <p:cNvPr id="4" name="Content Placeholder 2">
            <a:extLst>
              <a:ext uri="{FF2B5EF4-FFF2-40B4-BE49-F238E27FC236}">
                <a16:creationId xmlns:a16="http://schemas.microsoft.com/office/drawing/2014/main" id="{5CC338DA-BB5E-DDF8-A0B2-738212B02CBD}"/>
              </a:ext>
            </a:extLst>
          </p:cNvPr>
          <p:cNvSpPr txBox="1">
            <a:spLocks/>
          </p:cNvSpPr>
          <p:nvPr/>
        </p:nvSpPr>
        <p:spPr>
          <a:xfrm>
            <a:off x="3032987" y="3919249"/>
            <a:ext cx="3335155" cy="1603375"/>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t>
            </a:r>
            <a:r>
              <a:rPr kumimoji="0" lang="en-US" sz="80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ment</a:t>
            </a:r>
            <a:endPar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454787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21">
            <a:extLst>
              <a:ext uri="{FF2B5EF4-FFF2-40B4-BE49-F238E27FC236}">
                <a16:creationId xmlns:a16="http://schemas.microsoft.com/office/drawing/2014/main" id="{512B10B7-D2CA-5D5A-555E-3F47529043DD}"/>
              </a:ext>
            </a:extLst>
          </p:cNvPr>
          <p:cNvSpPr txBox="1">
            <a:spLocks noChangeArrowheads="1"/>
          </p:cNvSpPr>
          <p:nvPr/>
        </p:nvSpPr>
        <p:spPr bwMode="auto">
          <a:xfrm>
            <a:off x="736794" y="3560914"/>
            <a:ext cx="3296654"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altLang="en-US" sz="4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pay</a:t>
            </a:r>
            <a:r>
              <a:rPr kumimoji="0" lang="en-US" altLang="en-US" sz="4800" b="1" i="0" u="none" strike="noStrike" kern="1200" cap="none" spc="0" normalizeH="0" baseline="0" noProof="0" dirty="0">
                <a:ln>
                  <a:noFill/>
                </a:ln>
                <a:solidFill>
                  <a:prstClr val="black"/>
                </a:solidFill>
                <a:effectLst/>
                <a:highlight>
                  <a:srgbClr val="FFFF00"/>
                </a:highlight>
                <a:uLnTx/>
                <a:uFillTx/>
                <a:latin typeface="Century Gothic" panose="020B0502020202020204" pitchFamily="34" charset="0"/>
                <a:ea typeface="+mn-ea"/>
                <a:cs typeface="+mn-cs"/>
              </a:rPr>
              <a:t>ment</a:t>
            </a:r>
            <a:endParaRPr kumimoji="0" lang="en-US" altLang="en-US" sz="4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7" name="TextBox 21">
            <a:extLst>
              <a:ext uri="{FF2B5EF4-FFF2-40B4-BE49-F238E27FC236}">
                <a16:creationId xmlns:a16="http://schemas.microsoft.com/office/drawing/2014/main" id="{26777169-7F35-2075-5CA3-26021B5B967F}"/>
              </a:ext>
            </a:extLst>
          </p:cNvPr>
          <p:cNvSpPr txBox="1">
            <a:spLocks noChangeArrowheads="1"/>
          </p:cNvSpPr>
          <p:nvPr/>
        </p:nvSpPr>
        <p:spPr bwMode="auto">
          <a:xfrm>
            <a:off x="3688544" y="3560914"/>
            <a:ext cx="476966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altLang="en-US" sz="4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money paid or the act of paying</a:t>
            </a:r>
          </a:p>
        </p:txBody>
      </p:sp>
      <p:sp>
        <p:nvSpPr>
          <p:cNvPr id="9" name="TextBox 21">
            <a:extLst>
              <a:ext uri="{FF2B5EF4-FFF2-40B4-BE49-F238E27FC236}">
                <a16:creationId xmlns:a16="http://schemas.microsoft.com/office/drawing/2014/main" id="{74AA1038-56BF-8AB6-B715-664A2CFB4D04}"/>
              </a:ext>
            </a:extLst>
          </p:cNvPr>
          <p:cNvSpPr txBox="1">
            <a:spLocks noChangeArrowheads="1"/>
          </p:cNvSpPr>
          <p:nvPr/>
        </p:nvSpPr>
        <p:spPr bwMode="auto">
          <a:xfrm>
            <a:off x="1565204" y="0"/>
            <a:ext cx="6013592"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t>
            </a:r>
            <a:r>
              <a:rPr kumimoji="0" lang="en-US" altLang="en-US" sz="88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ment</a:t>
            </a:r>
            <a:endPar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0" name="TextBox 21">
            <a:extLst>
              <a:ext uri="{FF2B5EF4-FFF2-40B4-BE49-F238E27FC236}">
                <a16:creationId xmlns:a16="http://schemas.microsoft.com/office/drawing/2014/main" id="{9ADFEFC2-2285-BD0F-CCAA-0C40E997EE54}"/>
              </a:ext>
            </a:extLst>
          </p:cNvPr>
          <p:cNvSpPr txBox="1">
            <a:spLocks noChangeArrowheads="1"/>
          </p:cNvSpPr>
          <p:nvPr/>
        </p:nvSpPr>
        <p:spPr bwMode="auto">
          <a:xfrm>
            <a:off x="955054" y="1456618"/>
            <a:ext cx="7233891"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5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result, state, or act of</a:t>
            </a:r>
          </a:p>
        </p:txBody>
      </p:sp>
    </p:spTree>
    <p:extLst>
      <p:ext uri="{BB962C8B-B14F-4D97-AF65-F5344CB8AC3E}">
        <p14:creationId xmlns:p14="http://schemas.microsoft.com/office/powerpoint/2010/main" val="2859010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646;p36">
            <a:extLst>
              <a:ext uri="{FF2B5EF4-FFF2-40B4-BE49-F238E27FC236}">
                <a16:creationId xmlns:a16="http://schemas.microsoft.com/office/drawing/2014/main" id="{A035701A-6D82-13EA-D7C2-B176D9CC636C}"/>
              </a:ext>
            </a:extLst>
          </p:cNvPr>
          <p:cNvSpPr txBox="1"/>
          <p:nvPr/>
        </p:nvSpPr>
        <p:spPr>
          <a:xfrm>
            <a:off x="0" y="2318844"/>
            <a:ext cx="9144000"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6000" b="1" i="0" u="none" strike="noStrike" kern="1200" cap="none" spc="0" normalizeH="0" baseline="0" noProof="0" dirty="0">
                <a:ln>
                  <a:noFill/>
                </a:ln>
                <a:solidFill>
                  <a:prstClr val="black"/>
                </a:solidFill>
                <a:effectLst/>
                <a:uLnTx/>
                <a:uFillTx/>
                <a:latin typeface="Century Gothic"/>
                <a:ea typeface="+mn-ea"/>
                <a:cs typeface="+mn-cs"/>
                <a:sym typeface="Century Gothic"/>
              </a:rPr>
              <a:t>statement</a:t>
            </a:r>
            <a:endParaRPr kumimoji="0" sz="16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3" name="Google Shape;648;p36">
            <a:extLst>
              <a:ext uri="{FF2B5EF4-FFF2-40B4-BE49-F238E27FC236}">
                <a16:creationId xmlns:a16="http://schemas.microsoft.com/office/drawing/2014/main" id="{5DD90C83-6E6B-0C17-46AF-46F6FD5EB826}"/>
              </a:ext>
            </a:extLst>
          </p:cNvPr>
          <p:cNvSpPr txBox="1"/>
          <p:nvPr/>
        </p:nvSpPr>
        <p:spPr>
          <a:xfrm>
            <a:off x="0" y="4090223"/>
            <a:ext cx="9144000"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6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agreement</a:t>
            </a:r>
            <a:endParaRPr kumimoji="0" lang="en-US" sz="16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092584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646;p36">
            <a:extLst>
              <a:ext uri="{FF2B5EF4-FFF2-40B4-BE49-F238E27FC236}">
                <a16:creationId xmlns:a16="http://schemas.microsoft.com/office/drawing/2014/main" id="{A035701A-6D82-13EA-D7C2-B176D9CC636C}"/>
              </a:ext>
            </a:extLst>
          </p:cNvPr>
          <p:cNvSpPr txBox="1"/>
          <p:nvPr/>
        </p:nvSpPr>
        <p:spPr>
          <a:xfrm>
            <a:off x="0" y="2318844"/>
            <a:ext cx="9144000"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6000" b="1" i="0" u="none" strike="noStrike" kern="1200" cap="none" spc="0" normalizeH="0" baseline="0" noProof="0" dirty="0">
                <a:ln>
                  <a:noFill/>
                </a:ln>
                <a:solidFill>
                  <a:prstClr val="black"/>
                </a:solidFill>
                <a:effectLst/>
                <a:uLnTx/>
                <a:uFillTx/>
                <a:latin typeface="Century Gothic"/>
                <a:ea typeface="+mn-ea"/>
                <a:cs typeface="+mn-cs"/>
                <a:sym typeface="Century Gothic"/>
              </a:rPr>
              <a:t>treatment</a:t>
            </a:r>
            <a:endParaRPr kumimoji="0" sz="16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3" name="Google Shape;648;p36">
            <a:extLst>
              <a:ext uri="{FF2B5EF4-FFF2-40B4-BE49-F238E27FC236}">
                <a16:creationId xmlns:a16="http://schemas.microsoft.com/office/drawing/2014/main" id="{5DD90C83-6E6B-0C17-46AF-46F6FD5EB826}"/>
              </a:ext>
            </a:extLst>
          </p:cNvPr>
          <p:cNvSpPr txBox="1"/>
          <p:nvPr/>
        </p:nvSpPr>
        <p:spPr>
          <a:xfrm>
            <a:off x="0" y="4090223"/>
            <a:ext cx="9144000"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6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payment</a:t>
            </a:r>
            <a:endParaRPr kumimoji="0" lang="en-US" sz="16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088321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73289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94E61E62-0782-0352-83E2-6FCF91293E8A}"/>
              </a:ext>
            </a:extLst>
          </p:cNvPr>
          <p:cNvGrpSpPr/>
          <p:nvPr/>
        </p:nvGrpSpPr>
        <p:grpSpPr>
          <a:xfrm>
            <a:off x="8568422" y="6187897"/>
            <a:ext cx="576775" cy="654148"/>
            <a:chOff x="8567225" y="6203852"/>
            <a:chExt cx="576775" cy="654148"/>
          </a:xfrm>
        </p:grpSpPr>
        <p:sp>
          <p:nvSpPr>
            <p:cNvPr id="7" name="Rectangle 6">
              <a:extLst>
                <a:ext uri="{FF2B5EF4-FFF2-40B4-BE49-F238E27FC236}">
                  <a16:creationId xmlns:a16="http://schemas.microsoft.com/office/drawing/2014/main" id="{FCCE0C34-0957-D209-9512-F901229007D4}"/>
                </a:ext>
              </a:extLst>
            </p:cNvPr>
            <p:cNvSpPr/>
            <p:nvPr/>
          </p:nvSpPr>
          <p:spPr>
            <a:xfrm>
              <a:off x="8567225" y="6203852"/>
              <a:ext cx="576775" cy="6541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667076C6-D18F-F857-B32C-DE98DF20CD12}"/>
                </a:ext>
              </a:extLst>
            </p:cNvPr>
            <p:cNvPicPr>
              <a:picLocks noChangeAspect="1"/>
            </p:cNvPicPr>
            <p:nvPr/>
          </p:nvPicPr>
          <p:blipFill>
            <a:blip r:embed="rId4"/>
            <a:stretch>
              <a:fillRect/>
            </a:stretch>
          </p:blipFill>
          <p:spPr>
            <a:xfrm>
              <a:off x="8700870" y="6361587"/>
              <a:ext cx="341376" cy="365760"/>
            </a:xfrm>
            <a:prstGeom prst="rect">
              <a:avLst/>
            </a:prstGeom>
          </p:spPr>
        </p:pic>
      </p:grpSp>
    </p:spTree>
    <p:extLst>
      <p:ext uri="{BB962C8B-B14F-4D97-AF65-F5344CB8AC3E}">
        <p14:creationId xmlns:p14="http://schemas.microsoft.com/office/powerpoint/2010/main" val="49119841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3">
            <a:extLst>
              <a:ext uri="{FF2B5EF4-FFF2-40B4-BE49-F238E27FC236}">
                <a16:creationId xmlns:a16="http://schemas.microsoft.com/office/drawing/2014/main" id="{56936833-7C67-1841-6A34-39770CDB9E21}"/>
              </a:ext>
            </a:extLst>
          </p:cNvPr>
          <p:cNvGraphicFramePr>
            <a:graphicFrameLocks noGrp="1"/>
          </p:cNvGraphicFramePr>
          <p:nvPr>
            <p:extLst>
              <p:ext uri="{D42A27DB-BD31-4B8C-83A1-F6EECF244321}">
                <p14:modId xmlns:p14="http://schemas.microsoft.com/office/powerpoint/2010/main" val="4230039368"/>
              </p:ext>
            </p:extLst>
          </p:nvPr>
        </p:nvGraphicFramePr>
        <p:xfrm>
          <a:off x="396240" y="341920"/>
          <a:ext cx="8351520" cy="5707188"/>
        </p:xfrm>
        <a:graphic>
          <a:graphicData uri="http://schemas.openxmlformats.org/drawingml/2006/table">
            <a:tbl>
              <a:tblPr firstRow="1" bandRow="1">
                <a:tableStyleId>{5940675A-B579-460E-94D1-54222C63F5DA}</a:tableStyleId>
              </a:tblPr>
              <a:tblGrid>
                <a:gridCol w="1749801">
                  <a:extLst>
                    <a:ext uri="{9D8B030D-6E8A-4147-A177-3AD203B41FA5}">
                      <a16:colId xmlns:a16="http://schemas.microsoft.com/office/drawing/2014/main" val="3835374479"/>
                    </a:ext>
                  </a:extLst>
                </a:gridCol>
                <a:gridCol w="2556588">
                  <a:extLst>
                    <a:ext uri="{9D8B030D-6E8A-4147-A177-3AD203B41FA5}">
                      <a16:colId xmlns:a16="http://schemas.microsoft.com/office/drawing/2014/main" val="2646627563"/>
                    </a:ext>
                  </a:extLst>
                </a:gridCol>
                <a:gridCol w="4045131">
                  <a:extLst>
                    <a:ext uri="{9D8B030D-6E8A-4147-A177-3AD203B41FA5}">
                      <a16:colId xmlns:a16="http://schemas.microsoft.com/office/drawing/2014/main" val="3370858325"/>
                    </a:ext>
                  </a:extLst>
                </a:gridCol>
              </a:tblGrid>
              <a:tr h="966375">
                <a:tc>
                  <a:txBody>
                    <a:bodyPr/>
                    <a:lstStyle/>
                    <a:p>
                      <a:r>
                        <a:rPr lang="en-US" sz="2800" b="1" dirty="0">
                          <a:latin typeface="Century Gothic" panose="020B0502020202020204" pitchFamily="34" charset="0"/>
                        </a:rPr>
                        <a:t>verb</a:t>
                      </a:r>
                    </a:p>
                  </a:txBody>
                  <a:tcPr/>
                </a:tc>
                <a:tc>
                  <a:txBody>
                    <a:bodyPr/>
                    <a:lstStyle/>
                    <a:p>
                      <a:r>
                        <a:rPr lang="en-US" sz="2800" b="1" dirty="0">
                          <a:latin typeface="Century Gothic" panose="020B0502020202020204" pitchFamily="34" charset="0"/>
                        </a:rPr>
                        <a:t>noun </a:t>
                      </a:r>
                    </a:p>
                    <a:p>
                      <a:r>
                        <a:rPr lang="en-US" sz="2000" b="1" dirty="0">
                          <a:latin typeface="Century Gothic" panose="020B0502020202020204" pitchFamily="34" charset="0"/>
                        </a:rPr>
                        <a:t>(add -</a:t>
                      </a:r>
                      <a:r>
                        <a:rPr lang="en-US" sz="2000" b="1" dirty="0" err="1">
                          <a:latin typeface="Century Gothic" panose="020B0502020202020204" pitchFamily="34" charset="0"/>
                        </a:rPr>
                        <a:t>ment</a:t>
                      </a:r>
                      <a:r>
                        <a:rPr lang="en-US" sz="2000" b="1" dirty="0">
                          <a:latin typeface="Century Gothic" panose="020B0502020202020204" pitchFamily="34" charset="0"/>
                        </a:rPr>
                        <a:t>)</a:t>
                      </a:r>
                    </a:p>
                  </a:txBody>
                  <a:tcPr/>
                </a:tc>
                <a:tc>
                  <a:txBody>
                    <a:bodyPr/>
                    <a:lstStyle/>
                    <a:p>
                      <a:r>
                        <a:rPr lang="en-US" sz="2800" b="1" dirty="0">
                          <a:latin typeface="Century Gothic" panose="020B0502020202020204" pitchFamily="34" charset="0"/>
                        </a:rPr>
                        <a:t>noun definition</a:t>
                      </a:r>
                    </a:p>
                  </a:txBody>
                  <a:tcPr/>
                </a:tc>
                <a:extLst>
                  <a:ext uri="{0D108BD9-81ED-4DB2-BD59-A6C34878D82A}">
                    <a16:rowId xmlns:a16="http://schemas.microsoft.com/office/drawing/2014/main" val="3480453457"/>
                  </a:ext>
                </a:extLst>
              </a:tr>
              <a:tr h="2278967">
                <a:tc>
                  <a:txBody>
                    <a:bodyPr/>
                    <a:lstStyle/>
                    <a:p>
                      <a:r>
                        <a:rPr lang="en-US" sz="2600" dirty="0">
                          <a:latin typeface="Century Gothic" panose="020B0502020202020204" pitchFamily="34" charset="0"/>
                        </a:rPr>
                        <a:t>disagree</a:t>
                      </a:r>
                    </a:p>
                  </a:txBody>
                  <a:tcPr/>
                </a:tc>
                <a:tc>
                  <a:txBody>
                    <a:bodyPr/>
                    <a:lstStyle/>
                    <a:p>
                      <a:r>
                        <a:rPr lang="en-US" sz="2600" dirty="0">
                          <a:latin typeface="Century Gothic" panose="020B0502020202020204" pitchFamily="34" charset="0"/>
                        </a:rPr>
                        <a:t>disagreement</a:t>
                      </a:r>
                    </a:p>
                  </a:txBody>
                  <a:tcPr/>
                </a:tc>
                <a:tc>
                  <a:txBody>
                    <a:bodyPr/>
                    <a:lstStyle/>
                    <a:p>
                      <a:r>
                        <a:rPr lang="en-US" sz="2600" dirty="0">
                          <a:latin typeface="Century Gothic" panose="020B0502020202020204" pitchFamily="34" charset="0"/>
                        </a:rPr>
                        <a:t>When there is a disagreement, people argue or disagree about what should be done. </a:t>
                      </a:r>
                    </a:p>
                  </a:txBody>
                  <a:tcPr/>
                </a:tc>
                <a:extLst>
                  <a:ext uri="{0D108BD9-81ED-4DB2-BD59-A6C34878D82A}">
                    <a16:rowId xmlns:a16="http://schemas.microsoft.com/office/drawing/2014/main" val="816864192"/>
                  </a:ext>
                </a:extLst>
              </a:tr>
              <a:tr h="2461846">
                <a:tc>
                  <a:txBody>
                    <a:bodyPr/>
                    <a:lstStyle/>
                    <a:p>
                      <a:r>
                        <a:rPr lang="en-US" sz="2600" dirty="0">
                          <a:latin typeface="Century Gothic" panose="020B0502020202020204" pitchFamily="34" charset="0"/>
                        </a:rPr>
                        <a:t>entertain</a:t>
                      </a:r>
                    </a:p>
                  </a:txBody>
                  <a:tcPr/>
                </a:tc>
                <a:tc>
                  <a:txBody>
                    <a:bodyPr/>
                    <a:lstStyle/>
                    <a:p>
                      <a:endParaRPr lang="en-US" sz="2600" dirty="0">
                        <a:latin typeface="Century Gothic" panose="020B0502020202020204" pitchFamily="34" charset="0"/>
                      </a:endParaRPr>
                    </a:p>
                  </a:txBody>
                  <a:tcPr/>
                </a:tc>
                <a:tc>
                  <a:txBody>
                    <a:bodyPr/>
                    <a:lstStyle/>
                    <a:p>
                      <a:endParaRPr lang="en-US" sz="2600" dirty="0">
                        <a:latin typeface="Century Gothic" panose="020B0502020202020204" pitchFamily="34" charset="0"/>
                      </a:endParaRPr>
                    </a:p>
                  </a:txBody>
                  <a:tcPr/>
                </a:tc>
                <a:extLst>
                  <a:ext uri="{0D108BD9-81ED-4DB2-BD59-A6C34878D82A}">
                    <a16:rowId xmlns:a16="http://schemas.microsoft.com/office/drawing/2014/main" val="7348859"/>
                  </a:ext>
                </a:extLst>
              </a:tr>
            </a:tbl>
          </a:graphicData>
        </a:graphic>
      </p:graphicFrame>
    </p:spTree>
    <p:extLst>
      <p:ext uri="{BB962C8B-B14F-4D97-AF65-F5344CB8AC3E}">
        <p14:creationId xmlns:p14="http://schemas.microsoft.com/office/powerpoint/2010/main" val="289402343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3">
            <a:extLst>
              <a:ext uri="{FF2B5EF4-FFF2-40B4-BE49-F238E27FC236}">
                <a16:creationId xmlns:a16="http://schemas.microsoft.com/office/drawing/2014/main" id="{56936833-7C67-1841-6A34-39770CDB9E21}"/>
              </a:ext>
            </a:extLst>
          </p:cNvPr>
          <p:cNvGraphicFramePr>
            <a:graphicFrameLocks noGrp="1"/>
          </p:cNvGraphicFramePr>
          <p:nvPr>
            <p:extLst>
              <p:ext uri="{D42A27DB-BD31-4B8C-83A1-F6EECF244321}">
                <p14:modId xmlns:p14="http://schemas.microsoft.com/office/powerpoint/2010/main" val="1120862680"/>
              </p:ext>
            </p:extLst>
          </p:nvPr>
        </p:nvGraphicFramePr>
        <p:xfrm>
          <a:off x="396240" y="341920"/>
          <a:ext cx="8351520" cy="5707188"/>
        </p:xfrm>
        <a:graphic>
          <a:graphicData uri="http://schemas.openxmlformats.org/drawingml/2006/table">
            <a:tbl>
              <a:tblPr firstRow="1" bandRow="1">
                <a:tableStyleId>{5940675A-B579-460E-94D1-54222C63F5DA}</a:tableStyleId>
              </a:tblPr>
              <a:tblGrid>
                <a:gridCol w="1749801">
                  <a:extLst>
                    <a:ext uri="{9D8B030D-6E8A-4147-A177-3AD203B41FA5}">
                      <a16:colId xmlns:a16="http://schemas.microsoft.com/office/drawing/2014/main" val="3835374479"/>
                    </a:ext>
                  </a:extLst>
                </a:gridCol>
                <a:gridCol w="2556588">
                  <a:extLst>
                    <a:ext uri="{9D8B030D-6E8A-4147-A177-3AD203B41FA5}">
                      <a16:colId xmlns:a16="http://schemas.microsoft.com/office/drawing/2014/main" val="2646627563"/>
                    </a:ext>
                  </a:extLst>
                </a:gridCol>
                <a:gridCol w="4045131">
                  <a:extLst>
                    <a:ext uri="{9D8B030D-6E8A-4147-A177-3AD203B41FA5}">
                      <a16:colId xmlns:a16="http://schemas.microsoft.com/office/drawing/2014/main" val="3370858325"/>
                    </a:ext>
                  </a:extLst>
                </a:gridCol>
              </a:tblGrid>
              <a:tr h="966375">
                <a:tc>
                  <a:txBody>
                    <a:bodyPr/>
                    <a:lstStyle/>
                    <a:p>
                      <a:r>
                        <a:rPr lang="en-US" sz="2800" b="1" dirty="0">
                          <a:latin typeface="Century Gothic" panose="020B0502020202020204" pitchFamily="34" charset="0"/>
                        </a:rPr>
                        <a:t>verb</a:t>
                      </a:r>
                    </a:p>
                  </a:txBody>
                  <a:tcPr/>
                </a:tc>
                <a:tc>
                  <a:txBody>
                    <a:bodyPr/>
                    <a:lstStyle/>
                    <a:p>
                      <a:r>
                        <a:rPr lang="en-US" sz="2800" b="1" dirty="0">
                          <a:latin typeface="Century Gothic" panose="020B0502020202020204" pitchFamily="34" charset="0"/>
                        </a:rPr>
                        <a:t>noun </a:t>
                      </a:r>
                    </a:p>
                    <a:p>
                      <a:r>
                        <a:rPr lang="en-US" sz="2000" b="1" dirty="0">
                          <a:latin typeface="Century Gothic" panose="020B0502020202020204" pitchFamily="34" charset="0"/>
                        </a:rPr>
                        <a:t>(add -</a:t>
                      </a:r>
                      <a:r>
                        <a:rPr lang="en-US" sz="2000" b="1" dirty="0" err="1">
                          <a:latin typeface="Century Gothic" panose="020B0502020202020204" pitchFamily="34" charset="0"/>
                        </a:rPr>
                        <a:t>ment</a:t>
                      </a:r>
                      <a:r>
                        <a:rPr lang="en-US" sz="2000" b="1" dirty="0">
                          <a:latin typeface="Century Gothic" panose="020B0502020202020204" pitchFamily="34" charset="0"/>
                        </a:rPr>
                        <a:t>)</a:t>
                      </a:r>
                    </a:p>
                  </a:txBody>
                  <a:tcPr/>
                </a:tc>
                <a:tc>
                  <a:txBody>
                    <a:bodyPr/>
                    <a:lstStyle/>
                    <a:p>
                      <a:r>
                        <a:rPr lang="en-US" sz="2800" b="1" dirty="0">
                          <a:latin typeface="Century Gothic" panose="020B0502020202020204" pitchFamily="34" charset="0"/>
                        </a:rPr>
                        <a:t>noun definition</a:t>
                      </a:r>
                    </a:p>
                  </a:txBody>
                  <a:tcPr/>
                </a:tc>
                <a:extLst>
                  <a:ext uri="{0D108BD9-81ED-4DB2-BD59-A6C34878D82A}">
                    <a16:rowId xmlns:a16="http://schemas.microsoft.com/office/drawing/2014/main" val="3480453457"/>
                  </a:ext>
                </a:extLst>
              </a:tr>
              <a:tr h="2278967">
                <a:tc>
                  <a:txBody>
                    <a:bodyPr/>
                    <a:lstStyle/>
                    <a:p>
                      <a:r>
                        <a:rPr lang="en-US" sz="2600" dirty="0">
                          <a:latin typeface="Century Gothic" panose="020B0502020202020204" pitchFamily="34" charset="0"/>
                        </a:rPr>
                        <a:t>resent</a:t>
                      </a:r>
                    </a:p>
                  </a:txBody>
                  <a:tcPr/>
                </a:tc>
                <a:tc>
                  <a:txBody>
                    <a:bodyPr/>
                    <a:lstStyle/>
                    <a:p>
                      <a:endParaRPr lang="en-US" sz="2600" dirty="0">
                        <a:latin typeface="Century Gothic" panose="020B0502020202020204" pitchFamily="34" charset="0"/>
                      </a:endParaRPr>
                    </a:p>
                  </a:txBody>
                  <a:tcPr/>
                </a:tc>
                <a:tc>
                  <a:txBody>
                    <a:bodyPr/>
                    <a:lstStyle/>
                    <a:p>
                      <a:endParaRPr lang="en-US" sz="2600" dirty="0">
                        <a:latin typeface="Century Gothic" panose="020B0502020202020204" pitchFamily="34" charset="0"/>
                      </a:endParaRPr>
                    </a:p>
                  </a:txBody>
                  <a:tcPr/>
                </a:tc>
                <a:extLst>
                  <a:ext uri="{0D108BD9-81ED-4DB2-BD59-A6C34878D82A}">
                    <a16:rowId xmlns:a16="http://schemas.microsoft.com/office/drawing/2014/main" val="816864192"/>
                  </a:ext>
                </a:extLst>
              </a:tr>
              <a:tr h="2461846">
                <a:tc>
                  <a:txBody>
                    <a:bodyPr/>
                    <a:lstStyle/>
                    <a:p>
                      <a:r>
                        <a:rPr lang="en-US" sz="2600" dirty="0">
                          <a:latin typeface="Century Gothic" panose="020B0502020202020204" pitchFamily="34" charset="0"/>
                        </a:rPr>
                        <a:t>retire</a:t>
                      </a:r>
                    </a:p>
                  </a:txBody>
                  <a:tcPr/>
                </a:tc>
                <a:tc>
                  <a:txBody>
                    <a:bodyPr/>
                    <a:lstStyle/>
                    <a:p>
                      <a:endParaRPr lang="en-US" sz="2600" dirty="0">
                        <a:latin typeface="Century Gothic" panose="020B0502020202020204" pitchFamily="34" charset="0"/>
                      </a:endParaRPr>
                    </a:p>
                  </a:txBody>
                  <a:tcPr/>
                </a:tc>
                <a:tc>
                  <a:txBody>
                    <a:bodyPr/>
                    <a:lstStyle/>
                    <a:p>
                      <a:endParaRPr lang="en-US" sz="2600" dirty="0">
                        <a:latin typeface="Century Gothic" panose="020B0502020202020204" pitchFamily="34" charset="0"/>
                      </a:endParaRPr>
                    </a:p>
                  </a:txBody>
                  <a:tcPr/>
                </a:tc>
                <a:extLst>
                  <a:ext uri="{0D108BD9-81ED-4DB2-BD59-A6C34878D82A}">
                    <a16:rowId xmlns:a16="http://schemas.microsoft.com/office/drawing/2014/main" val="7348859"/>
                  </a:ext>
                </a:extLst>
              </a:tr>
            </a:tbl>
          </a:graphicData>
        </a:graphic>
      </p:graphicFrame>
    </p:spTree>
    <p:extLst>
      <p:ext uri="{BB962C8B-B14F-4D97-AF65-F5344CB8AC3E}">
        <p14:creationId xmlns:p14="http://schemas.microsoft.com/office/powerpoint/2010/main" val="428855420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3">
            <a:extLst>
              <a:ext uri="{FF2B5EF4-FFF2-40B4-BE49-F238E27FC236}">
                <a16:creationId xmlns:a16="http://schemas.microsoft.com/office/drawing/2014/main" id="{56936833-7C67-1841-6A34-39770CDB9E21}"/>
              </a:ext>
            </a:extLst>
          </p:cNvPr>
          <p:cNvGraphicFramePr>
            <a:graphicFrameLocks noGrp="1"/>
          </p:cNvGraphicFramePr>
          <p:nvPr>
            <p:extLst>
              <p:ext uri="{D42A27DB-BD31-4B8C-83A1-F6EECF244321}">
                <p14:modId xmlns:p14="http://schemas.microsoft.com/office/powerpoint/2010/main" val="1293548675"/>
              </p:ext>
            </p:extLst>
          </p:nvPr>
        </p:nvGraphicFramePr>
        <p:xfrm>
          <a:off x="396240" y="341920"/>
          <a:ext cx="8351520" cy="3245342"/>
        </p:xfrm>
        <a:graphic>
          <a:graphicData uri="http://schemas.openxmlformats.org/drawingml/2006/table">
            <a:tbl>
              <a:tblPr firstRow="1" bandRow="1">
                <a:tableStyleId>{5940675A-B579-460E-94D1-54222C63F5DA}</a:tableStyleId>
              </a:tblPr>
              <a:tblGrid>
                <a:gridCol w="1749801">
                  <a:extLst>
                    <a:ext uri="{9D8B030D-6E8A-4147-A177-3AD203B41FA5}">
                      <a16:colId xmlns:a16="http://schemas.microsoft.com/office/drawing/2014/main" val="3835374479"/>
                    </a:ext>
                  </a:extLst>
                </a:gridCol>
                <a:gridCol w="2556588">
                  <a:extLst>
                    <a:ext uri="{9D8B030D-6E8A-4147-A177-3AD203B41FA5}">
                      <a16:colId xmlns:a16="http://schemas.microsoft.com/office/drawing/2014/main" val="2646627563"/>
                    </a:ext>
                  </a:extLst>
                </a:gridCol>
                <a:gridCol w="4045131">
                  <a:extLst>
                    <a:ext uri="{9D8B030D-6E8A-4147-A177-3AD203B41FA5}">
                      <a16:colId xmlns:a16="http://schemas.microsoft.com/office/drawing/2014/main" val="3370858325"/>
                    </a:ext>
                  </a:extLst>
                </a:gridCol>
              </a:tblGrid>
              <a:tr h="966375">
                <a:tc>
                  <a:txBody>
                    <a:bodyPr/>
                    <a:lstStyle/>
                    <a:p>
                      <a:r>
                        <a:rPr lang="en-US" sz="2800" b="1" dirty="0">
                          <a:latin typeface="Century Gothic" panose="020B0502020202020204" pitchFamily="34" charset="0"/>
                        </a:rPr>
                        <a:t>verb</a:t>
                      </a:r>
                    </a:p>
                  </a:txBody>
                  <a:tcPr/>
                </a:tc>
                <a:tc>
                  <a:txBody>
                    <a:bodyPr/>
                    <a:lstStyle/>
                    <a:p>
                      <a:r>
                        <a:rPr lang="en-US" sz="2800" b="1" dirty="0">
                          <a:latin typeface="Century Gothic" panose="020B0502020202020204" pitchFamily="34" charset="0"/>
                        </a:rPr>
                        <a:t>noun </a:t>
                      </a:r>
                    </a:p>
                    <a:p>
                      <a:r>
                        <a:rPr lang="en-US" sz="2000" b="1" dirty="0">
                          <a:latin typeface="Century Gothic" panose="020B0502020202020204" pitchFamily="34" charset="0"/>
                        </a:rPr>
                        <a:t>(add -</a:t>
                      </a:r>
                      <a:r>
                        <a:rPr lang="en-US" sz="2000" b="1" dirty="0" err="1">
                          <a:latin typeface="Century Gothic" panose="020B0502020202020204" pitchFamily="34" charset="0"/>
                        </a:rPr>
                        <a:t>ment</a:t>
                      </a:r>
                      <a:r>
                        <a:rPr lang="en-US" sz="2000" b="1" dirty="0">
                          <a:latin typeface="Century Gothic" panose="020B0502020202020204" pitchFamily="34" charset="0"/>
                        </a:rPr>
                        <a:t>)</a:t>
                      </a:r>
                    </a:p>
                  </a:txBody>
                  <a:tcPr/>
                </a:tc>
                <a:tc>
                  <a:txBody>
                    <a:bodyPr/>
                    <a:lstStyle/>
                    <a:p>
                      <a:r>
                        <a:rPr lang="en-US" sz="2800" b="1" dirty="0">
                          <a:latin typeface="Century Gothic" panose="020B0502020202020204" pitchFamily="34" charset="0"/>
                        </a:rPr>
                        <a:t>noun definition</a:t>
                      </a:r>
                    </a:p>
                  </a:txBody>
                  <a:tcPr/>
                </a:tc>
                <a:extLst>
                  <a:ext uri="{0D108BD9-81ED-4DB2-BD59-A6C34878D82A}">
                    <a16:rowId xmlns:a16="http://schemas.microsoft.com/office/drawing/2014/main" val="3480453457"/>
                  </a:ext>
                </a:extLst>
              </a:tr>
              <a:tr h="2278967">
                <a:tc>
                  <a:txBody>
                    <a:bodyPr/>
                    <a:lstStyle/>
                    <a:p>
                      <a:r>
                        <a:rPr lang="en-US" sz="2600" dirty="0">
                          <a:latin typeface="Century Gothic" panose="020B0502020202020204" pitchFamily="34" charset="0"/>
                        </a:rPr>
                        <a:t>enjoy</a:t>
                      </a:r>
                    </a:p>
                  </a:txBody>
                  <a:tcPr/>
                </a:tc>
                <a:tc>
                  <a:txBody>
                    <a:bodyPr/>
                    <a:lstStyle/>
                    <a:p>
                      <a:endParaRPr lang="en-US" sz="2600" dirty="0">
                        <a:latin typeface="Century Gothic" panose="020B0502020202020204" pitchFamily="34" charset="0"/>
                      </a:endParaRPr>
                    </a:p>
                  </a:txBody>
                  <a:tcPr/>
                </a:tc>
                <a:tc>
                  <a:txBody>
                    <a:bodyPr/>
                    <a:lstStyle/>
                    <a:p>
                      <a:endParaRPr lang="en-US" sz="2600" dirty="0">
                        <a:latin typeface="Century Gothic" panose="020B0502020202020204" pitchFamily="34" charset="0"/>
                      </a:endParaRPr>
                    </a:p>
                  </a:txBody>
                  <a:tcPr/>
                </a:tc>
                <a:extLst>
                  <a:ext uri="{0D108BD9-81ED-4DB2-BD59-A6C34878D82A}">
                    <a16:rowId xmlns:a16="http://schemas.microsoft.com/office/drawing/2014/main" val="816864192"/>
                  </a:ext>
                </a:extLst>
              </a:tr>
            </a:tbl>
          </a:graphicData>
        </a:graphic>
      </p:graphicFrame>
    </p:spTree>
    <p:extLst>
      <p:ext uri="{BB962C8B-B14F-4D97-AF65-F5344CB8AC3E}">
        <p14:creationId xmlns:p14="http://schemas.microsoft.com/office/powerpoint/2010/main" val="29466825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5358801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084090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5602863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2234045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040;p67">
            <a:extLst>
              <a:ext uri="{FF2B5EF4-FFF2-40B4-BE49-F238E27FC236}">
                <a16:creationId xmlns:a16="http://schemas.microsoft.com/office/drawing/2014/main" id="{C074E753-6D3D-6A1E-58B1-8F4D19F52894}"/>
              </a:ext>
            </a:extLst>
          </p:cNvPr>
          <p:cNvSpPr txBox="1"/>
          <p:nvPr/>
        </p:nvSpPr>
        <p:spPr>
          <a:xfrm>
            <a:off x="1953831" y="3075077"/>
            <a:ext cx="5236338" cy="70784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Insert slides for previously taught irregular words students have not mastered yet. </a:t>
            </a:r>
            <a:endParaRPr kumimoji="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88167859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4879520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631652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7113094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923;p56">
            <a:extLst>
              <a:ext uri="{FF2B5EF4-FFF2-40B4-BE49-F238E27FC236}">
                <a16:creationId xmlns:a16="http://schemas.microsoft.com/office/drawing/2014/main" id="{28342176-4BC9-FCC8-90BC-5BC5B354E52C}"/>
              </a:ext>
            </a:extLst>
          </p:cNvPr>
          <p:cNvSpPr txBox="1"/>
          <p:nvPr/>
        </p:nvSpPr>
        <p:spPr>
          <a:xfrm>
            <a:off x="353592" y="1565148"/>
            <a:ext cx="8688653" cy="3582205"/>
          </a:xfrm>
          <a:prstGeom prst="rect">
            <a:avLst/>
          </a:prstGeom>
          <a:noFill/>
          <a:ln>
            <a:noFill/>
          </a:ln>
        </p:spPr>
        <p:txBody>
          <a:bodyPr spcFirstLastPara="1" wrap="square" lIns="91425" tIns="45700" rIns="91425" bIns="45700" anchor="t" anchorCtr="0">
            <a:noAutofit/>
          </a:bodyPr>
          <a:lstStyle/>
          <a:p>
            <a:pPr marL="0" marR="0" lvl="0" indent="0" algn="l" defTabSz="457200" rtl="0" eaLnBrk="1" fontAlgn="auto" latinLnBrk="0" hangingPunct="1">
              <a:lnSpc>
                <a:spcPct val="150000"/>
              </a:lnSpc>
              <a:spcBef>
                <a:spcPts val="0"/>
              </a:spcBef>
              <a:spcAft>
                <a:spcPts val="0"/>
              </a:spcAft>
              <a:buClr>
                <a:prstClr val="black"/>
              </a:buClr>
              <a:buSzPts val="6600"/>
              <a:buFontTx/>
              <a:buNone/>
              <a:tabLst/>
              <a:defRPr/>
            </a:pPr>
            <a:r>
              <a:rPr kumimoji="0" lang="en-US" sz="6000" b="1"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rPr>
              <a:t>The director of the school wrote a long statement. </a:t>
            </a:r>
            <a:endParaRPr kumimoji="0" sz="6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89184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923;p56">
            <a:extLst>
              <a:ext uri="{FF2B5EF4-FFF2-40B4-BE49-F238E27FC236}">
                <a16:creationId xmlns:a16="http://schemas.microsoft.com/office/drawing/2014/main" id="{28342176-4BC9-FCC8-90BC-5BC5B354E52C}"/>
              </a:ext>
            </a:extLst>
          </p:cNvPr>
          <p:cNvSpPr txBox="1"/>
          <p:nvPr/>
        </p:nvSpPr>
        <p:spPr>
          <a:xfrm>
            <a:off x="353592" y="1565148"/>
            <a:ext cx="8688653" cy="3582205"/>
          </a:xfrm>
          <a:prstGeom prst="rect">
            <a:avLst/>
          </a:prstGeom>
          <a:noFill/>
          <a:ln>
            <a:noFill/>
          </a:ln>
        </p:spPr>
        <p:txBody>
          <a:bodyPr spcFirstLastPara="1" wrap="square" lIns="91425" tIns="45700" rIns="91425" bIns="45700" anchor="t" anchorCtr="0">
            <a:noAutofit/>
          </a:bodyPr>
          <a:lstStyle/>
          <a:p>
            <a:pPr marL="0" marR="0" lvl="0" indent="0" algn="l" defTabSz="457200" rtl="0" eaLnBrk="1" fontAlgn="auto" latinLnBrk="0" hangingPunct="1">
              <a:lnSpc>
                <a:spcPct val="150000"/>
              </a:lnSpc>
              <a:spcBef>
                <a:spcPts val="0"/>
              </a:spcBef>
              <a:spcAft>
                <a:spcPts val="0"/>
              </a:spcAft>
              <a:buClr>
                <a:prstClr val="black"/>
              </a:buClr>
              <a:buSzPts val="6600"/>
              <a:buFontTx/>
              <a:buNone/>
              <a:tabLst/>
              <a:defRPr/>
            </a:pPr>
            <a:r>
              <a:rPr kumimoji="0" lang="en-US" sz="6000" b="1"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rPr>
              <a:t>My grandma is enjoying her retirement.</a:t>
            </a:r>
            <a:endParaRPr kumimoji="0" sz="6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84256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923;p56">
            <a:extLst>
              <a:ext uri="{FF2B5EF4-FFF2-40B4-BE49-F238E27FC236}">
                <a16:creationId xmlns:a16="http://schemas.microsoft.com/office/drawing/2014/main" id="{28342176-4BC9-FCC8-90BC-5BC5B354E52C}"/>
              </a:ext>
            </a:extLst>
          </p:cNvPr>
          <p:cNvSpPr txBox="1"/>
          <p:nvPr/>
        </p:nvSpPr>
        <p:spPr>
          <a:xfrm>
            <a:off x="353592" y="1565148"/>
            <a:ext cx="8688653" cy="3582205"/>
          </a:xfrm>
          <a:prstGeom prst="rect">
            <a:avLst/>
          </a:prstGeom>
          <a:noFill/>
          <a:ln>
            <a:noFill/>
          </a:ln>
        </p:spPr>
        <p:txBody>
          <a:bodyPr spcFirstLastPara="1" wrap="square" lIns="91425" tIns="45700" rIns="91425" bIns="45700" anchor="t" anchorCtr="0">
            <a:noAutofit/>
          </a:bodyPr>
          <a:lstStyle/>
          <a:p>
            <a:pPr marL="0" marR="0" lvl="0" indent="0" algn="l" defTabSz="457200" rtl="0" eaLnBrk="1" fontAlgn="auto" latinLnBrk="0" hangingPunct="1">
              <a:lnSpc>
                <a:spcPct val="150000"/>
              </a:lnSpc>
              <a:spcBef>
                <a:spcPts val="0"/>
              </a:spcBef>
              <a:spcAft>
                <a:spcPts val="0"/>
              </a:spcAft>
              <a:buClr>
                <a:prstClr val="black"/>
              </a:buClr>
              <a:buSzPts val="6600"/>
              <a:buFontTx/>
              <a:buNone/>
              <a:tabLst/>
              <a:defRPr/>
            </a:pPr>
            <a:r>
              <a:rPr kumimoji="0" lang="en-US" sz="6000" b="1"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rPr>
              <a:t>My sister and I had a disagreement about how to play the game.</a:t>
            </a:r>
            <a:endParaRPr kumimoji="0" sz="6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0296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6660300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0498985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374698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93FBCD-0F49-5B3A-A2AB-69D2A7D857A8}"/>
              </a:ext>
            </a:extLst>
          </p:cNvPr>
          <p:cNvPicPr>
            <a:picLocks noChangeAspect="1"/>
          </p:cNvPicPr>
          <p:nvPr/>
        </p:nvPicPr>
        <p:blipFill>
          <a:blip r:embed="rId3"/>
          <a:stretch>
            <a:fillRect/>
          </a:stretch>
        </p:blipFill>
        <p:spPr>
          <a:xfrm>
            <a:off x="101754" y="6263148"/>
            <a:ext cx="444721" cy="457200"/>
          </a:xfrm>
          <a:prstGeom prst="rect">
            <a:avLst/>
          </a:prstGeom>
        </p:spPr>
      </p:pic>
      <p:sp>
        <p:nvSpPr>
          <p:cNvPr id="3" name="Google Shape;288;p3">
            <a:extLst>
              <a:ext uri="{FF2B5EF4-FFF2-40B4-BE49-F238E27FC236}">
                <a16:creationId xmlns:a16="http://schemas.microsoft.com/office/drawing/2014/main" id="{FB026085-2D6C-BFF8-5D7A-765F8ACFEFB9}"/>
              </a:ext>
            </a:extLst>
          </p:cNvPr>
          <p:cNvSpPr txBox="1"/>
          <p:nvPr/>
        </p:nvSpPr>
        <p:spPr>
          <a:xfrm>
            <a:off x="0" y="365127"/>
            <a:ext cx="9144000" cy="932732"/>
          </a:xfrm>
          <a:prstGeom prst="rect">
            <a:avLst/>
          </a:prstGeom>
          <a:noFill/>
          <a:ln>
            <a:noFill/>
          </a:ln>
        </p:spPr>
        <p:txBody>
          <a:bodyPr spcFirstLastPara="1" wrap="square" lIns="91425" tIns="45700" rIns="91425" bIns="45700" anchor="t" anchorCtr="0">
            <a:normAutofit fontScale="92500"/>
          </a:bodyPr>
          <a:lstStyle/>
          <a:p>
            <a:pPr marL="0" marR="0" lvl="0" indent="0" algn="ctr" defTabSz="457200" rtl="0" eaLnBrk="1" fontAlgn="auto" latinLnBrk="0" hangingPunct="1">
              <a:lnSpc>
                <a:spcPct val="90000"/>
              </a:lnSpc>
              <a:spcBef>
                <a:spcPts val="0"/>
              </a:spcBef>
              <a:spcAft>
                <a:spcPts val="0"/>
              </a:spcAft>
              <a:buClr>
                <a:srgbClr val="22409C"/>
              </a:buClr>
              <a:buSzPts val="5400"/>
              <a:buFont typeface="Century Gothic"/>
              <a:buNone/>
              <a:tabLst/>
              <a:defRPr/>
            </a:pPr>
            <a:r>
              <a:rPr kumimoji="0" lang="en-US" sz="5400" b="1" i="0" u="none" strike="noStrike" kern="1200" cap="none" spc="0" normalizeH="0" baseline="0" noProof="0" dirty="0">
                <a:ln>
                  <a:noFill/>
                </a:ln>
                <a:solidFill>
                  <a:prstClr val="black"/>
                </a:solidFill>
                <a:effectLst/>
                <a:uLnTx/>
                <a:uFillTx/>
                <a:latin typeface="Century Gothic"/>
                <a:ea typeface="+mn-ea"/>
                <a:cs typeface="+mn-cs"/>
                <a:sym typeface="Century Gothic"/>
              </a:rPr>
              <a:t>Grandma’s Retirement Party</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DADD3AFC-CC3D-226A-DC1B-101B048B84B0}"/>
              </a:ext>
            </a:extLst>
          </p:cNvPr>
          <p:cNvPicPr>
            <a:picLocks noChangeAspect="1"/>
          </p:cNvPicPr>
          <p:nvPr/>
        </p:nvPicPr>
        <p:blipFill>
          <a:blip r:embed="rId4"/>
          <a:stretch>
            <a:fillRect/>
          </a:stretch>
        </p:blipFill>
        <p:spPr>
          <a:xfrm>
            <a:off x="8700870" y="6361587"/>
            <a:ext cx="341376" cy="365760"/>
          </a:xfrm>
          <a:prstGeom prst="rect">
            <a:avLst/>
          </a:prstGeom>
        </p:spPr>
      </p:pic>
      <p:sp>
        <p:nvSpPr>
          <p:cNvPr id="7" name="Google Shape;923;p56">
            <a:extLst>
              <a:ext uri="{FF2B5EF4-FFF2-40B4-BE49-F238E27FC236}">
                <a16:creationId xmlns:a16="http://schemas.microsoft.com/office/drawing/2014/main" id="{53A1068A-6518-8147-541A-DE138B9E1AAB}"/>
              </a:ext>
            </a:extLst>
          </p:cNvPr>
          <p:cNvSpPr txBox="1"/>
          <p:nvPr/>
        </p:nvSpPr>
        <p:spPr>
          <a:xfrm>
            <a:off x="478346" y="1519087"/>
            <a:ext cx="8222524" cy="3611536"/>
          </a:xfrm>
          <a:prstGeom prst="rect">
            <a:avLst/>
          </a:prstGeom>
          <a:noFill/>
          <a:ln>
            <a:noFill/>
          </a:ln>
        </p:spPr>
        <p:txBody>
          <a:bodyPr spcFirstLastPara="1" wrap="square" lIns="91425" tIns="45700" rIns="91425" bIns="45700" anchor="t" anchorCtr="0">
            <a:noAutofit/>
          </a:bodyPr>
          <a:lstStyle/>
          <a:p>
            <a:pPr lvl="0">
              <a:lnSpc>
                <a:spcPct val="120000"/>
              </a:lnSpc>
              <a:buClr>
                <a:prstClr val="black"/>
              </a:buClr>
              <a:buSzPts val="6600"/>
              <a:defRPr/>
            </a:pPr>
            <a:r>
              <a:rPr lang="en-US" sz="3200" dirty="0">
                <a:solidFill>
                  <a:prstClr val="black"/>
                </a:solidFill>
                <a:latin typeface="Century Gothic"/>
                <a:ea typeface="Century Gothic"/>
                <a:cs typeface="Century Gothic"/>
                <a:sym typeface="Century Gothic"/>
              </a:rPr>
              <a:t>Mom knocked on Trey’s bedroom door early one Saturday morning. “Time to get up,” she exclaimed, “we have a lot to do to get ready for Grandma’s retirement party!” Trey yawned and stretched and made his way downstairs. He could feel the excitement in the air. </a:t>
            </a:r>
            <a:endParaRPr kumimoji="0" lang="en-US" sz="3200" b="0"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endParaRPr>
          </a:p>
        </p:txBody>
      </p:sp>
    </p:spTree>
    <p:extLst>
      <p:ext uri="{BB962C8B-B14F-4D97-AF65-F5344CB8AC3E}">
        <p14:creationId xmlns:p14="http://schemas.microsoft.com/office/powerpoint/2010/main" val="361652047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93FBCD-0F49-5B3A-A2AB-69D2A7D857A8}"/>
              </a:ext>
            </a:extLst>
          </p:cNvPr>
          <p:cNvPicPr>
            <a:picLocks noChangeAspect="1"/>
          </p:cNvPicPr>
          <p:nvPr/>
        </p:nvPicPr>
        <p:blipFill>
          <a:blip r:embed="rId3"/>
          <a:stretch>
            <a:fillRect/>
          </a:stretch>
        </p:blipFill>
        <p:spPr>
          <a:xfrm>
            <a:off x="101754" y="6263148"/>
            <a:ext cx="444721" cy="457200"/>
          </a:xfrm>
          <a:prstGeom prst="rect">
            <a:avLst/>
          </a:prstGeom>
        </p:spPr>
      </p:pic>
      <p:pic>
        <p:nvPicPr>
          <p:cNvPr id="5" name="Picture 4">
            <a:extLst>
              <a:ext uri="{FF2B5EF4-FFF2-40B4-BE49-F238E27FC236}">
                <a16:creationId xmlns:a16="http://schemas.microsoft.com/office/drawing/2014/main" id="{DADD3AFC-CC3D-226A-DC1B-101B048B84B0}"/>
              </a:ext>
            </a:extLst>
          </p:cNvPr>
          <p:cNvPicPr>
            <a:picLocks noChangeAspect="1"/>
          </p:cNvPicPr>
          <p:nvPr/>
        </p:nvPicPr>
        <p:blipFill>
          <a:blip r:embed="rId4"/>
          <a:stretch>
            <a:fillRect/>
          </a:stretch>
        </p:blipFill>
        <p:spPr>
          <a:xfrm>
            <a:off x="8700870" y="6361587"/>
            <a:ext cx="341376" cy="365760"/>
          </a:xfrm>
          <a:prstGeom prst="rect">
            <a:avLst/>
          </a:prstGeom>
        </p:spPr>
      </p:pic>
      <p:sp>
        <p:nvSpPr>
          <p:cNvPr id="7" name="Google Shape;923;p56">
            <a:extLst>
              <a:ext uri="{FF2B5EF4-FFF2-40B4-BE49-F238E27FC236}">
                <a16:creationId xmlns:a16="http://schemas.microsoft.com/office/drawing/2014/main" id="{53A1068A-6518-8147-541A-DE138B9E1AAB}"/>
              </a:ext>
            </a:extLst>
          </p:cNvPr>
          <p:cNvSpPr txBox="1"/>
          <p:nvPr/>
        </p:nvSpPr>
        <p:spPr>
          <a:xfrm>
            <a:off x="595656" y="706287"/>
            <a:ext cx="8105214" cy="3611536"/>
          </a:xfrm>
          <a:prstGeom prst="rect">
            <a:avLst/>
          </a:prstGeom>
          <a:noFill/>
          <a:ln>
            <a:noFill/>
          </a:ln>
        </p:spPr>
        <p:txBody>
          <a:bodyPr spcFirstLastPara="1" wrap="square" lIns="91425" tIns="45700" rIns="91425" bIns="45700" anchor="t" anchorCtr="0">
            <a:noAutofit/>
          </a:bodyPr>
          <a:lstStyle/>
          <a:p>
            <a:pPr lvl="0">
              <a:lnSpc>
                <a:spcPct val="120000"/>
              </a:lnSpc>
              <a:buClr>
                <a:prstClr val="black"/>
              </a:buClr>
              <a:buSzPts val="6600"/>
              <a:defRPr/>
            </a:pPr>
            <a:r>
              <a:rPr lang="en-US" sz="3200" dirty="0">
                <a:solidFill>
                  <a:prstClr val="black"/>
                </a:solidFill>
                <a:latin typeface="Century Gothic"/>
                <a:ea typeface="Century Gothic"/>
                <a:cs typeface="Century Gothic"/>
                <a:sym typeface="Century Gothic"/>
              </a:rPr>
              <a:t>All of his aunts and uncles were already here. He watched in amazement as everyone worked together cooking, cleaning, and setting up games and music for entertainment. “What is a retirement party?” Trey asked his older sister. </a:t>
            </a:r>
            <a:endParaRPr kumimoji="0" lang="en-US" sz="3200" b="0"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endParaRPr>
          </a:p>
        </p:txBody>
      </p:sp>
    </p:spTree>
    <p:extLst>
      <p:ext uri="{BB962C8B-B14F-4D97-AF65-F5344CB8AC3E}">
        <p14:creationId xmlns:p14="http://schemas.microsoft.com/office/powerpoint/2010/main" val="139545655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93FBCD-0F49-5B3A-A2AB-69D2A7D857A8}"/>
              </a:ext>
            </a:extLst>
          </p:cNvPr>
          <p:cNvPicPr>
            <a:picLocks noChangeAspect="1"/>
          </p:cNvPicPr>
          <p:nvPr/>
        </p:nvPicPr>
        <p:blipFill>
          <a:blip r:embed="rId3"/>
          <a:stretch>
            <a:fillRect/>
          </a:stretch>
        </p:blipFill>
        <p:spPr>
          <a:xfrm>
            <a:off x="101754" y="6263148"/>
            <a:ext cx="444721" cy="457200"/>
          </a:xfrm>
          <a:prstGeom prst="rect">
            <a:avLst/>
          </a:prstGeom>
        </p:spPr>
      </p:pic>
      <p:pic>
        <p:nvPicPr>
          <p:cNvPr id="5" name="Picture 4">
            <a:extLst>
              <a:ext uri="{FF2B5EF4-FFF2-40B4-BE49-F238E27FC236}">
                <a16:creationId xmlns:a16="http://schemas.microsoft.com/office/drawing/2014/main" id="{DADD3AFC-CC3D-226A-DC1B-101B048B84B0}"/>
              </a:ext>
            </a:extLst>
          </p:cNvPr>
          <p:cNvPicPr>
            <a:picLocks noChangeAspect="1"/>
          </p:cNvPicPr>
          <p:nvPr/>
        </p:nvPicPr>
        <p:blipFill>
          <a:blip r:embed="rId4"/>
          <a:stretch>
            <a:fillRect/>
          </a:stretch>
        </p:blipFill>
        <p:spPr>
          <a:xfrm>
            <a:off x="8700870" y="6361587"/>
            <a:ext cx="341376" cy="365760"/>
          </a:xfrm>
          <a:prstGeom prst="rect">
            <a:avLst/>
          </a:prstGeom>
        </p:spPr>
      </p:pic>
      <p:sp>
        <p:nvSpPr>
          <p:cNvPr id="7" name="Google Shape;923;p56">
            <a:extLst>
              <a:ext uri="{FF2B5EF4-FFF2-40B4-BE49-F238E27FC236}">
                <a16:creationId xmlns:a16="http://schemas.microsoft.com/office/drawing/2014/main" id="{53A1068A-6518-8147-541A-DE138B9E1AAB}"/>
              </a:ext>
            </a:extLst>
          </p:cNvPr>
          <p:cNvSpPr txBox="1"/>
          <p:nvPr/>
        </p:nvSpPr>
        <p:spPr>
          <a:xfrm>
            <a:off x="595656" y="706287"/>
            <a:ext cx="8105214" cy="3611536"/>
          </a:xfrm>
          <a:prstGeom prst="rect">
            <a:avLst/>
          </a:prstGeom>
          <a:noFill/>
          <a:ln>
            <a:noFill/>
          </a:ln>
        </p:spPr>
        <p:txBody>
          <a:bodyPr spcFirstLastPara="1" wrap="square" lIns="91425" tIns="45700" rIns="91425" bIns="45700" anchor="t" anchorCtr="0">
            <a:noAutofit/>
          </a:bodyPr>
          <a:lstStyle/>
          <a:p>
            <a:pPr lvl="0">
              <a:lnSpc>
                <a:spcPct val="120000"/>
              </a:lnSpc>
              <a:buClr>
                <a:prstClr val="black"/>
              </a:buClr>
              <a:buSzPts val="6600"/>
              <a:defRPr/>
            </a:pPr>
            <a:r>
              <a:rPr lang="en-US" sz="3200" dirty="0">
                <a:solidFill>
                  <a:prstClr val="black"/>
                </a:solidFill>
                <a:latin typeface="Century Gothic"/>
                <a:ea typeface="Century Gothic"/>
                <a:cs typeface="Century Gothic"/>
                <a:sym typeface="Century Gothic"/>
              </a:rPr>
              <a:t>“It’s a celebration that Grandma has finished her employment,” she replied, “Grandma is now finished with her job as a doctor.” When Grandma got there, Trey ran out the door and across the pavement to give her a hug. “Grandma! Now that you are done being a doctor, what will you do all day?” </a:t>
            </a:r>
            <a:endParaRPr kumimoji="0" lang="en-US" sz="3200" b="0"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endParaRPr>
          </a:p>
        </p:txBody>
      </p:sp>
    </p:spTree>
    <p:extLst>
      <p:ext uri="{BB962C8B-B14F-4D97-AF65-F5344CB8AC3E}">
        <p14:creationId xmlns:p14="http://schemas.microsoft.com/office/powerpoint/2010/main" val="166648751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93FBCD-0F49-5B3A-A2AB-69D2A7D857A8}"/>
              </a:ext>
            </a:extLst>
          </p:cNvPr>
          <p:cNvPicPr>
            <a:picLocks noChangeAspect="1"/>
          </p:cNvPicPr>
          <p:nvPr/>
        </p:nvPicPr>
        <p:blipFill>
          <a:blip r:embed="rId3"/>
          <a:stretch>
            <a:fillRect/>
          </a:stretch>
        </p:blipFill>
        <p:spPr>
          <a:xfrm>
            <a:off x="101754" y="6263148"/>
            <a:ext cx="444721" cy="457200"/>
          </a:xfrm>
          <a:prstGeom prst="rect">
            <a:avLst/>
          </a:prstGeom>
        </p:spPr>
      </p:pic>
      <p:pic>
        <p:nvPicPr>
          <p:cNvPr id="5" name="Picture 4">
            <a:extLst>
              <a:ext uri="{FF2B5EF4-FFF2-40B4-BE49-F238E27FC236}">
                <a16:creationId xmlns:a16="http://schemas.microsoft.com/office/drawing/2014/main" id="{DADD3AFC-CC3D-226A-DC1B-101B048B84B0}"/>
              </a:ext>
            </a:extLst>
          </p:cNvPr>
          <p:cNvPicPr>
            <a:picLocks noChangeAspect="1"/>
          </p:cNvPicPr>
          <p:nvPr/>
        </p:nvPicPr>
        <p:blipFill>
          <a:blip r:embed="rId4"/>
          <a:stretch>
            <a:fillRect/>
          </a:stretch>
        </p:blipFill>
        <p:spPr>
          <a:xfrm>
            <a:off x="8700870" y="6361587"/>
            <a:ext cx="341376" cy="365760"/>
          </a:xfrm>
          <a:prstGeom prst="rect">
            <a:avLst/>
          </a:prstGeom>
        </p:spPr>
      </p:pic>
      <p:sp>
        <p:nvSpPr>
          <p:cNvPr id="7" name="Google Shape;923;p56">
            <a:extLst>
              <a:ext uri="{FF2B5EF4-FFF2-40B4-BE49-F238E27FC236}">
                <a16:creationId xmlns:a16="http://schemas.microsoft.com/office/drawing/2014/main" id="{53A1068A-6518-8147-541A-DE138B9E1AAB}"/>
              </a:ext>
            </a:extLst>
          </p:cNvPr>
          <p:cNvSpPr txBox="1"/>
          <p:nvPr/>
        </p:nvSpPr>
        <p:spPr>
          <a:xfrm>
            <a:off x="595656" y="706287"/>
            <a:ext cx="8105214" cy="3611536"/>
          </a:xfrm>
          <a:prstGeom prst="rect">
            <a:avLst/>
          </a:prstGeom>
          <a:noFill/>
          <a:ln>
            <a:noFill/>
          </a:ln>
        </p:spPr>
        <p:txBody>
          <a:bodyPr spcFirstLastPara="1" wrap="square" lIns="91425" tIns="45700" rIns="91425" bIns="45700" anchor="t" anchorCtr="0">
            <a:noAutofit/>
          </a:bodyPr>
          <a:lstStyle/>
          <a:p>
            <a:pPr lvl="0">
              <a:lnSpc>
                <a:spcPct val="120000"/>
              </a:lnSpc>
              <a:buClr>
                <a:prstClr val="black"/>
              </a:buClr>
              <a:buSzPts val="6600"/>
              <a:defRPr/>
            </a:pPr>
            <a:r>
              <a:rPr lang="en-US" sz="3200" dirty="0">
                <a:solidFill>
                  <a:prstClr val="black"/>
                </a:solidFill>
                <a:latin typeface="Century Gothic"/>
                <a:ea typeface="Century Gothic"/>
                <a:cs typeface="Century Gothic"/>
                <a:sym typeface="Century Gothic"/>
              </a:rPr>
              <a:t>Grandma chuckled. “Well, I am going to take lots of exciting trips, read my books, and spend more time with you and your sister.” “Wow! That sounds like fun. When does my retirement start?” asked Trey. </a:t>
            </a:r>
            <a:endParaRPr kumimoji="0" lang="en-US" sz="3200" b="0"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endParaRPr>
          </a:p>
        </p:txBody>
      </p:sp>
    </p:spTree>
    <p:extLst>
      <p:ext uri="{BB962C8B-B14F-4D97-AF65-F5344CB8AC3E}">
        <p14:creationId xmlns:p14="http://schemas.microsoft.com/office/powerpoint/2010/main" val="353590353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798273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1040;p67">
            <a:extLst>
              <a:ext uri="{FF2B5EF4-FFF2-40B4-BE49-F238E27FC236}">
                <a16:creationId xmlns:a16="http://schemas.microsoft.com/office/drawing/2014/main" id="{C074E753-6D3D-6A1E-58B1-8F4D19F52894}"/>
              </a:ext>
            </a:extLst>
          </p:cNvPr>
          <p:cNvSpPr txBox="1"/>
          <p:nvPr/>
        </p:nvSpPr>
        <p:spPr>
          <a:xfrm>
            <a:off x="553913" y="3429000"/>
            <a:ext cx="8036174" cy="33855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Insert brief reinforcement activity and/or transition to next part of reading block.</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42534934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97211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648386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err="1">
                <a:solidFill>
                  <a:schemeClr val="dk1"/>
                </a:solidFill>
                <a:latin typeface="Century Gothic"/>
                <a:ea typeface="Calibri"/>
                <a:cs typeface="Calibri"/>
                <a:sym typeface="Century Gothic"/>
              </a:rPr>
              <a:t>ir</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272311750"/>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985</TotalTime>
  <Words>764</Words>
  <Application>Microsoft Macintosh PowerPoint</Application>
  <PresentationFormat>On-screen Show (4:3)</PresentationFormat>
  <Paragraphs>127</Paragraphs>
  <Slides>67</Slides>
  <Notes>27</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67</vt:i4>
      </vt:variant>
    </vt:vector>
  </HeadingPairs>
  <TitlesOfParts>
    <vt:vector size="73" baseType="lpstr">
      <vt:lpstr>Arial</vt:lpstr>
      <vt:lpstr>Calibri</vt:lpstr>
      <vt:lpstr>Calibri Light</vt:lpstr>
      <vt:lpstr>Century Gothic</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Colleen Pollett</dc:creator>
  <cp:lastModifiedBy>Microsoft Office User</cp:lastModifiedBy>
  <cp:revision>46</cp:revision>
  <dcterms:created xsi:type="dcterms:W3CDTF">2022-06-06T14:24:31Z</dcterms:created>
  <dcterms:modified xsi:type="dcterms:W3CDTF">2022-08-02T23:18:03Z</dcterms:modified>
</cp:coreProperties>
</file>