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7"/>
  </p:notesMasterIdLst>
  <p:sldIdLst>
    <p:sldId id="2247" r:id="rId3"/>
    <p:sldId id="2199" r:id="rId4"/>
    <p:sldId id="3049" r:id="rId5"/>
    <p:sldId id="2248" r:id="rId6"/>
    <p:sldId id="2240" r:id="rId7"/>
    <p:sldId id="2238" r:id="rId8"/>
    <p:sldId id="2241" r:id="rId9"/>
    <p:sldId id="2198" r:id="rId10"/>
    <p:sldId id="3912" r:id="rId11"/>
    <p:sldId id="3913" r:id="rId12"/>
    <p:sldId id="3914" r:id="rId13"/>
    <p:sldId id="3915" r:id="rId14"/>
    <p:sldId id="3916" r:id="rId15"/>
    <p:sldId id="3917" r:id="rId16"/>
    <p:sldId id="3918" r:id="rId17"/>
    <p:sldId id="3919" r:id="rId18"/>
    <p:sldId id="3920" r:id="rId19"/>
    <p:sldId id="3921" r:id="rId20"/>
    <p:sldId id="3922" r:id="rId21"/>
    <p:sldId id="3923" r:id="rId22"/>
    <p:sldId id="3924" r:id="rId23"/>
    <p:sldId id="3925" r:id="rId24"/>
    <p:sldId id="3926" r:id="rId25"/>
    <p:sldId id="3927" r:id="rId26"/>
    <p:sldId id="3928" r:id="rId27"/>
    <p:sldId id="3929" r:id="rId28"/>
    <p:sldId id="3930" r:id="rId29"/>
    <p:sldId id="2242" r:id="rId30"/>
    <p:sldId id="2200" r:id="rId31"/>
    <p:sldId id="2201" r:id="rId32"/>
    <p:sldId id="2243" r:id="rId33"/>
    <p:sldId id="2202" r:id="rId34"/>
    <p:sldId id="2244" r:id="rId35"/>
    <p:sldId id="2203" r:id="rId36"/>
    <p:sldId id="3784" r:id="rId37"/>
    <p:sldId id="3785" r:id="rId38"/>
    <p:sldId id="4045" r:id="rId39"/>
    <p:sldId id="4046" r:id="rId40"/>
    <p:sldId id="2213" r:id="rId41"/>
    <p:sldId id="2214" r:id="rId42"/>
    <p:sldId id="2245" r:id="rId43"/>
    <p:sldId id="2216" r:id="rId44"/>
    <p:sldId id="2250" r:id="rId45"/>
    <p:sldId id="2217" r:id="rId46"/>
    <p:sldId id="368" r:id="rId47"/>
    <p:sldId id="4202" r:id="rId48"/>
    <p:sldId id="4203" r:id="rId49"/>
    <p:sldId id="4214" r:id="rId50"/>
    <p:sldId id="4215" r:id="rId51"/>
    <p:sldId id="2221" r:id="rId52"/>
    <p:sldId id="3050" r:id="rId53"/>
    <p:sldId id="4201" r:id="rId54"/>
    <p:sldId id="2224" r:id="rId55"/>
    <p:sldId id="2226" r:id="rId56"/>
    <p:sldId id="2227" r:id="rId57"/>
    <p:sldId id="781" r:id="rId58"/>
    <p:sldId id="782" r:id="rId59"/>
    <p:sldId id="992" r:id="rId60"/>
    <p:sldId id="1049" r:id="rId61"/>
    <p:sldId id="1050" r:id="rId62"/>
    <p:sldId id="2228" r:id="rId63"/>
    <p:sldId id="2223" r:id="rId64"/>
    <p:sldId id="2230" r:id="rId65"/>
    <p:sldId id="2655" r:id="rId66"/>
    <p:sldId id="2656" r:id="rId67"/>
    <p:sldId id="2657" r:id="rId68"/>
    <p:sldId id="2234" r:id="rId69"/>
    <p:sldId id="2235" r:id="rId70"/>
    <p:sldId id="2158" r:id="rId71"/>
    <p:sldId id="2159" r:id="rId72"/>
    <p:sldId id="2166" r:id="rId73"/>
    <p:sldId id="4204" r:id="rId74"/>
    <p:sldId id="2225" r:id="rId75"/>
    <p:sldId id="2236"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p:restoredTop sz="78786"/>
  </p:normalViewPr>
  <p:slideViewPr>
    <p:cSldViewPr snapToGrid="0" snapToObjects="1">
      <p:cViewPr varScale="1">
        <p:scale>
          <a:sx n="123" d="100"/>
          <a:sy n="123" d="100"/>
        </p:scale>
        <p:origin x="26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81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3761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13286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92717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35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81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866176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5000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31005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3780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5096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9019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94388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67356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77546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32194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96614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94890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116049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3010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4492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5090632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122</a:t>
            </a:r>
          </a:p>
          <a:p>
            <a:pPr algn="ctr"/>
            <a:r>
              <a:rPr lang="en-US" sz="6000" b="1" dirty="0">
                <a:solidFill>
                  <a:srgbClr val="E05436"/>
                </a:solidFill>
                <a:latin typeface="Century Gothic" panose="020B0502020202020204" pitchFamily="34" charset="0"/>
              </a:rPr>
              <a:t>-</a:t>
            </a:r>
            <a:r>
              <a:rPr lang="en-US" sz="6000" b="1" dirty="0" err="1">
                <a:solidFill>
                  <a:srgbClr val="E05436"/>
                </a:solidFill>
                <a:latin typeface="Century Gothic" panose="020B0502020202020204" pitchFamily="34" charset="0"/>
              </a:rPr>
              <a:t>ish</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155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455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74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3036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1710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742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42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9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353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77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6936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55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327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0128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1989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0451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72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5823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2520600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child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4" y="4958027"/>
            <a:ext cx="30514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green</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96654" y="3560914"/>
            <a:ext cx="47696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like a child</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3183355" y="4958027"/>
            <a:ext cx="5813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somewhat green</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 or likely to</a:t>
            </a:r>
          </a:p>
        </p:txBody>
      </p:sp>
    </p:spTree>
    <p:extLst>
      <p:ext uri="{BB962C8B-B14F-4D97-AF65-F5344CB8AC3E}">
        <p14:creationId xmlns:p14="http://schemas.microsoft.com/office/powerpoint/2010/main" val="6243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pinkish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26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grayish</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selfish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boyish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sluggish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582096" y="4968928"/>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newish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65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122</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ish</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122</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ish</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3216165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child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4" y="4958027"/>
            <a:ext cx="30514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green</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96654" y="3560914"/>
            <a:ext cx="47696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like a child</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3183355" y="4958027"/>
            <a:ext cx="5813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somewhat green</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 or likely to</a:t>
            </a:r>
          </a:p>
        </p:txBody>
      </p:sp>
    </p:spTree>
    <p:extLst>
      <p:ext uri="{BB962C8B-B14F-4D97-AF65-F5344CB8AC3E}">
        <p14:creationId xmlns:p14="http://schemas.microsoft.com/office/powerpoint/2010/main" val="23114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tallish</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childish</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newish</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darkish</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62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1489142140"/>
              </p:ext>
            </p:extLst>
          </p:nvPr>
        </p:nvGraphicFramePr>
        <p:xfrm>
          <a:off x="396240" y="398193"/>
          <a:ext cx="8351520" cy="5014285"/>
        </p:xfrm>
        <a:graphic>
          <a:graphicData uri="http://schemas.openxmlformats.org/drawingml/2006/table">
            <a:tbl>
              <a:tblPr firstRow="1" bandRow="1">
                <a:tableStyleId>{5940675A-B579-460E-94D1-54222C63F5DA}</a:tableStyleId>
              </a:tblPr>
              <a:tblGrid>
                <a:gridCol w="2431366">
                  <a:extLst>
                    <a:ext uri="{9D8B030D-6E8A-4147-A177-3AD203B41FA5}">
                      <a16:colId xmlns:a16="http://schemas.microsoft.com/office/drawing/2014/main" val="3835374479"/>
                    </a:ext>
                  </a:extLst>
                </a:gridCol>
                <a:gridCol w="5920154">
                  <a:extLst>
                    <a:ext uri="{9D8B030D-6E8A-4147-A177-3AD203B41FA5}">
                      <a16:colId xmlns:a16="http://schemas.microsoft.com/office/drawing/2014/main" val="3370858325"/>
                    </a:ext>
                  </a:extLst>
                </a:gridCol>
              </a:tblGrid>
              <a:tr h="586545">
                <a:tc>
                  <a:txBody>
                    <a:bodyPr/>
                    <a:lstStyle/>
                    <a:p>
                      <a:r>
                        <a:rPr lang="en-US" sz="2800" b="1" dirty="0">
                          <a:latin typeface="Century Gothic" panose="020B0502020202020204" pitchFamily="34" charset="0"/>
                        </a:rPr>
                        <a:t>-</a:t>
                      </a:r>
                      <a:r>
                        <a:rPr lang="en-US" sz="2800" b="1" dirty="0" err="1">
                          <a:latin typeface="Century Gothic" panose="020B0502020202020204" pitchFamily="34" charset="0"/>
                        </a:rPr>
                        <a:t>ish</a:t>
                      </a:r>
                      <a:r>
                        <a:rPr lang="en-US" sz="2800" b="1" dirty="0">
                          <a:latin typeface="Century Gothic" panose="020B0502020202020204" pitchFamily="34" charset="0"/>
                        </a:rPr>
                        <a:t> 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885548">
                <a:tc>
                  <a:txBody>
                    <a:bodyPr/>
                    <a:lstStyle/>
                    <a:p>
                      <a:r>
                        <a:rPr lang="en-US" sz="2400" dirty="0">
                          <a:latin typeface="Century Gothic" panose="020B0502020202020204" pitchFamily="34" charset="0"/>
                        </a:rPr>
                        <a:t>happyish</a:t>
                      </a:r>
                    </a:p>
                  </a:txBody>
                  <a:tcPr/>
                </a:tc>
                <a:tc>
                  <a:txBody>
                    <a:bodyPr/>
                    <a:lstStyle/>
                    <a:p>
                      <a:r>
                        <a:rPr lang="en-US" sz="2400" dirty="0">
                          <a:latin typeface="Century Gothic" panose="020B0502020202020204" pitchFamily="34" charset="0"/>
                        </a:rPr>
                        <a:t>Happyish means a little bit happy. </a:t>
                      </a:r>
                    </a:p>
                  </a:txBody>
                  <a:tcPr/>
                </a:tc>
                <a:extLst>
                  <a:ext uri="{0D108BD9-81ED-4DB2-BD59-A6C34878D82A}">
                    <a16:rowId xmlns:a16="http://schemas.microsoft.com/office/drawing/2014/main" val="816864192"/>
                  </a:ext>
                </a:extLst>
              </a:tr>
              <a:tr h="885548">
                <a:tc>
                  <a:txBody>
                    <a:bodyPr/>
                    <a:lstStyle/>
                    <a:p>
                      <a:endParaRPr lang="en-US" sz="2400" dirty="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7348859"/>
                  </a:ext>
                </a:extLst>
              </a:tr>
              <a:tr h="885548">
                <a:tc>
                  <a:txBody>
                    <a:bodyPr/>
                    <a:lstStyle/>
                    <a:p>
                      <a:endParaRPr lang="en-US" sz="2400" dirty="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3557936538"/>
                  </a:ext>
                </a:extLst>
              </a:tr>
              <a:tr h="885548">
                <a:tc>
                  <a:txBody>
                    <a:bodyPr/>
                    <a:lstStyle/>
                    <a:p>
                      <a:endParaRPr lang="en-US" sz="240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3672732334"/>
                  </a:ext>
                </a:extLst>
              </a:tr>
              <a:tr h="885548">
                <a:tc>
                  <a:txBody>
                    <a:bodyPr/>
                    <a:lstStyle/>
                    <a:p>
                      <a:endParaRPr lang="en-US" sz="240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3272259517"/>
                  </a:ext>
                </a:extLst>
              </a:tr>
            </a:tbl>
          </a:graphicData>
        </a:graphic>
      </p:graphicFrame>
    </p:spTree>
    <p:extLst>
      <p:ext uri="{BB962C8B-B14F-4D97-AF65-F5344CB8AC3E}">
        <p14:creationId xmlns:p14="http://schemas.microsoft.com/office/powerpoint/2010/main" val="3382630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8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111437" y="3916419"/>
            <a:ext cx="161958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54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enough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1954245" y="406651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300317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C201E792-67C7-614B-A89A-0C428A47F61E}"/>
              </a:ext>
            </a:extLst>
          </p:cNvPr>
          <p:cNvSpPr/>
          <p:nvPr/>
        </p:nvSpPr>
        <p:spPr>
          <a:xfrm>
            <a:off x="428569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5EE42F69-BB4B-EB4D-848D-2CA3FD2830DC}"/>
              </a:ext>
            </a:extLst>
          </p:cNvPr>
          <p:cNvSpPr/>
          <p:nvPr/>
        </p:nvSpPr>
        <p:spPr>
          <a:xfrm>
            <a:off x="6173979"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FA03E3F-4ADD-8B43-86F4-28D0C37EAFD6}"/>
              </a:ext>
            </a:extLst>
          </p:cNvPr>
          <p:cNvCxnSpPr>
            <a:cxnSpLocks/>
          </p:cNvCxnSpPr>
          <p:nvPr/>
        </p:nvCxnSpPr>
        <p:spPr>
          <a:xfrm>
            <a:off x="3747520" y="395990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1EDD4F-BA82-3F49-AA44-AB6481CC04B2}"/>
              </a:ext>
            </a:extLst>
          </p:cNvPr>
          <p:cNvCxnSpPr>
            <a:cxnSpLocks/>
          </p:cNvCxnSpPr>
          <p:nvPr/>
        </p:nvCxnSpPr>
        <p:spPr>
          <a:xfrm>
            <a:off x="5734216" y="3955448"/>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BB010D-8D97-F412-3F53-A5F93692CCD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052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9310AD-E064-3745-9DEB-DDEA2322A840}"/>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5E34CFF-CD1E-FD48-8B27-B913A7ADC0FA}"/>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9A86FF-2247-2645-A1CF-46E1922C4CF4}"/>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73BD95ED-5C9F-9C4A-85DA-01AB02E39ABE}"/>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6792313-239C-5640-8856-E3E2BE8B17FF}"/>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E222D5-FD1D-F8B6-4197-01C0F59218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2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rough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E27F6E2-9021-1845-85DD-11BD4C7CFBDC}"/>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5D39D65-789C-354D-B9EF-7CA90071AE5B}"/>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B0206D-4188-864C-9F37-A77D9B5A1ECE}"/>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92E5A122-1727-7B40-B625-995F4436DDC0}"/>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47C35-DCFA-B641-AA73-B2AE60BE9635}"/>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0D6D9-3B8E-FE91-D1E0-45C2E5FEE82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17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did not feel well last night so today I feel sluggish.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5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would be tough to be a doctor if you are squeamish.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9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shell with the pinkish spots is the prettiest.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Stella the Chemist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384300"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Today at school, Miss Chang’s students talked about the jobs they wanted to have when they grow up. Kenya, Wendy, and Gavin wanted to be artists. Hugo and Seema wanted to be farmers. Taylor wanted to be a dentist. Each student seemed excited, except for Stella.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Ever since she could remember, Stella has always wanted to be a doctor so she could help people. However, Stella is quite squeamish. If she sees needles or blood, her face turns a palish color, and she does not feel well.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“Have you ever thought about being a chemist instead?” Miss Chang asked Stella. “What does a chemist do?” Stella asked. Miss Chang explained that chemists conduct experiments, learn, and solve problems.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“Stella, you are bookish, so you love to read and learn. You are a hard worker, who is not foolish. You like to use your imagination and discover new things. All these features will make you a great chemist.” Even though this was a newish idea, Stella was already getting excited. “Being a chemist seems like the best decision for me!" exclaimed Stella.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07054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3648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988</TotalTime>
  <Words>1003</Words>
  <Application>Microsoft Macintosh PowerPoint</Application>
  <PresentationFormat>On-screen Show (4:3)</PresentationFormat>
  <Paragraphs>149</Paragraphs>
  <Slides>74</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74</vt:i4>
      </vt:variant>
    </vt:vector>
  </HeadingPairs>
  <TitlesOfParts>
    <vt:vector size="80"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2022-08-02T23:19:29Z</dcterms:modified>
</cp:coreProperties>
</file>