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3893" r:id="rId11"/>
    <p:sldId id="3894" r:id="rId12"/>
    <p:sldId id="3895" r:id="rId13"/>
    <p:sldId id="3896" r:id="rId14"/>
    <p:sldId id="3897" r:id="rId15"/>
    <p:sldId id="3898" r:id="rId16"/>
    <p:sldId id="3899" r:id="rId17"/>
    <p:sldId id="3900" r:id="rId18"/>
    <p:sldId id="3901" r:id="rId19"/>
    <p:sldId id="3902" r:id="rId20"/>
    <p:sldId id="3903" r:id="rId21"/>
    <p:sldId id="3904" r:id="rId22"/>
    <p:sldId id="3905" r:id="rId23"/>
    <p:sldId id="3906" r:id="rId24"/>
    <p:sldId id="3907" r:id="rId25"/>
    <p:sldId id="3908" r:id="rId26"/>
    <p:sldId id="3909" r:id="rId27"/>
    <p:sldId id="3910" r:id="rId28"/>
    <p:sldId id="3911" r:id="rId29"/>
    <p:sldId id="2242" r:id="rId30"/>
    <p:sldId id="2200" r:id="rId31"/>
    <p:sldId id="2201" r:id="rId32"/>
    <p:sldId id="2243" r:id="rId33"/>
    <p:sldId id="2202" r:id="rId34"/>
    <p:sldId id="2244" r:id="rId35"/>
    <p:sldId id="2203" r:id="rId36"/>
    <p:sldId id="3780" r:id="rId37"/>
    <p:sldId id="3781" r:id="rId38"/>
    <p:sldId id="3782" r:id="rId39"/>
    <p:sldId id="3663" r:id="rId40"/>
    <p:sldId id="3783" r:id="rId41"/>
    <p:sldId id="4042" r:id="rId42"/>
    <p:sldId id="4043" r:id="rId43"/>
    <p:sldId id="4044" r:id="rId44"/>
    <p:sldId id="2213" r:id="rId45"/>
    <p:sldId id="2214" r:id="rId46"/>
    <p:sldId id="2245" r:id="rId47"/>
    <p:sldId id="2216" r:id="rId48"/>
    <p:sldId id="2250" r:id="rId49"/>
    <p:sldId id="2217" r:id="rId50"/>
    <p:sldId id="368" r:id="rId51"/>
    <p:sldId id="4202" r:id="rId52"/>
    <p:sldId id="4203" r:id="rId53"/>
    <p:sldId id="4204" r:id="rId54"/>
    <p:sldId id="4205" r:id="rId55"/>
    <p:sldId id="4206" r:id="rId56"/>
    <p:sldId id="4214" r:id="rId57"/>
    <p:sldId id="4215" r:id="rId58"/>
    <p:sldId id="2221" r:id="rId59"/>
    <p:sldId id="3050" r:id="rId60"/>
    <p:sldId id="4211" r:id="rId61"/>
    <p:sldId id="2224" r:id="rId62"/>
    <p:sldId id="2226" r:id="rId63"/>
    <p:sldId id="2227" r:id="rId64"/>
    <p:sldId id="781" r:id="rId65"/>
    <p:sldId id="782" r:id="rId66"/>
    <p:sldId id="992" r:id="rId67"/>
    <p:sldId id="1049" r:id="rId68"/>
    <p:sldId id="1050" r:id="rId69"/>
    <p:sldId id="2228" r:id="rId70"/>
    <p:sldId id="2223" r:id="rId71"/>
    <p:sldId id="2230" r:id="rId72"/>
    <p:sldId id="2652" r:id="rId73"/>
    <p:sldId id="2653" r:id="rId74"/>
    <p:sldId id="2654" r:id="rId75"/>
    <p:sldId id="2234" r:id="rId76"/>
    <p:sldId id="2235" r:id="rId77"/>
    <p:sldId id="2158" r:id="rId78"/>
    <p:sldId id="2159" r:id="rId79"/>
    <p:sldId id="2166" r:id="rId80"/>
    <p:sldId id="4212" r:id="rId81"/>
    <p:sldId id="4213"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90679"/>
  </p:normalViewPr>
  <p:slideViewPr>
    <p:cSldViewPr snapToGrid="0" snapToObjects="1">
      <p:cViewPr varScale="1">
        <p:scale>
          <a:sx n="113" d="100"/>
          <a:sy n="113" d="100"/>
        </p:scale>
        <p:origin x="200" y="2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08923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1785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21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8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6769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2218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71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1668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49582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8945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77945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1006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59433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56266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9401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5726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7344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1096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87262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884767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121</a:t>
            </a:r>
          </a:p>
          <a:p>
            <a:pPr algn="ctr"/>
            <a:r>
              <a:rPr lang="en-US" sz="6000" b="1" dirty="0">
                <a:solidFill>
                  <a:srgbClr val="E05436"/>
                </a:solidFill>
                <a:latin typeface="Century Gothic" panose="020B0502020202020204" pitchFamily="34" charset="0"/>
              </a:rPr>
              <a:t>-er, -or, -</a:t>
            </a:r>
            <a:r>
              <a:rPr lang="en-US" sz="6000" b="1" dirty="0" err="1">
                <a:solidFill>
                  <a:srgbClr val="E05436"/>
                </a:solidFill>
                <a:latin typeface="Century Gothic" panose="020B0502020202020204" pitchFamily="34" charset="0"/>
              </a:rPr>
              <a:t>ist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24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96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182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126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60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77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638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8265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474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45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55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7208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69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564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552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92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892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68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509113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Content Placeholder 2">
            <a:extLst>
              <a:ext uri="{FF2B5EF4-FFF2-40B4-BE49-F238E27FC236}">
                <a16:creationId xmlns:a16="http://schemas.microsoft.com/office/drawing/2014/main" id="{C93B18D6-63EB-B50F-E922-07423876971A}"/>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5" name="Content Placeholder 2">
            <a:extLst>
              <a:ext uri="{FF2B5EF4-FFF2-40B4-BE49-F238E27FC236}">
                <a16:creationId xmlns:a16="http://schemas.microsoft.com/office/drawing/2014/main" id="{A189C42E-8292-EE43-A823-4FAB2B133017}"/>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C6B12B96-A208-807E-B217-D466298D8AB2}"/>
              </a:ext>
            </a:extLst>
          </p:cNvPr>
          <p:cNvSpPr txBox="1">
            <a:spLocks/>
          </p:cNvSpPr>
          <p:nvPr/>
        </p:nvSpPr>
        <p:spPr>
          <a:xfrm>
            <a:off x="1048285"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9782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adjectives, it means 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bigger</a:t>
            </a:r>
          </a:p>
        </p:txBody>
      </p:sp>
    </p:spTree>
    <p:extLst>
      <p:ext uri="{BB962C8B-B14F-4D97-AF65-F5344CB8AC3E}">
        <p14:creationId xmlns:p14="http://schemas.microsoft.com/office/powerpoint/2010/main" val="1635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verbs, it makes the verb a noun. It means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18931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print</a:t>
            </a:r>
          </a:p>
        </p:txBody>
      </p:sp>
      <p:sp>
        <p:nvSpPr>
          <p:cNvPr id="7" name="TextBox 21">
            <a:extLst>
              <a:ext uri="{FF2B5EF4-FFF2-40B4-BE49-F238E27FC236}">
                <a16:creationId xmlns:a16="http://schemas.microsoft.com/office/drawing/2014/main" id="{B57602ED-6AB2-6F82-F12B-7790F3465E17}"/>
              </a:ext>
            </a:extLst>
          </p:cNvPr>
          <p:cNvSpPr txBox="1">
            <a:spLocks noChangeArrowheads="1"/>
          </p:cNvSpPr>
          <p:nvPr/>
        </p:nvSpPr>
        <p:spPr bwMode="auto">
          <a:xfrm>
            <a:off x="4970329" y="3736775"/>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8" name="TextBox 21">
            <a:extLst>
              <a:ext uri="{FF2B5EF4-FFF2-40B4-BE49-F238E27FC236}">
                <a16:creationId xmlns:a16="http://schemas.microsoft.com/office/drawing/2014/main" id="{6839A00D-3BD6-70ED-0BFB-4527859E3848}"/>
              </a:ext>
            </a:extLst>
          </p:cNvPr>
          <p:cNvSpPr txBox="1">
            <a:spLocks noChangeArrowheads="1"/>
          </p:cNvSpPr>
          <p:nvPr/>
        </p:nvSpPr>
        <p:spPr bwMode="auto">
          <a:xfrm>
            <a:off x="4474024" y="5107404"/>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5519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and -</a:t>
            </a:r>
            <a:r>
              <a:rPr kumimoji="0" lang="en-US" alt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also make verbs into nouns meaning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cartoon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Tree>
    <p:extLst>
      <p:ext uri="{BB962C8B-B14F-4D97-AF65-F5344CB8AC3E}">
        <p14:creationId xmlns:p14="http://schemas.microsoft.com/office/powerpoint/2010/main" val="28380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121</a:t>
            </a:r>
          </a:p>
          <a:p>
            <a:pPr algn="ctr"/>
            <a:r>
              <a:rPr lang="en-US" sz="4800" b="1" dirty="0">
                <a:solidFill>
                  <a:srgbClr val="E05436"/>
                </a:solidFill>
                <a:latin typeface="Century Gothic" panose="020B0502020202020204" pitchFamily="34" charset="0"/>
              </a:rPr>
              <a:t>-er, -or, -</a:t>
            </a:r>
            <a:r>
              <a:rPr lang="en-US" sz="4800" b="1" dirty="0" err="1">
                <a:solidFill>
                  <a:srgbClr val="E05436"/>
                </a:solidFill>
                <a:latin typeface="Century Gothic" panose="020B0502020202020204" pitchFamily="34" charset="0"/>
              </a:rPr>
              <a:t>ist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player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actor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314719" y="4168102"/>
            <a:ext cx="45145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chemist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26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trainer</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26754" y="1799349"/>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fryer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keeper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26756" y="3417785"/>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helper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sailor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26755" y="5015933"/>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visitor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62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6624" y="2239616"/>
            <a:ext cx="36315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dentist</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278489" y="2239616"/>
            <a:ext cx="486551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artist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6624" y="3858052"/>
            <a:ext cx="36315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florist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278489" y="3858052"/>
            <a:ext cx="486551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cartoonist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47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121</a:t>
            </a:r>
          </a:p>
          <a:p>
            <a:pPr algn="ctr"/>
            <a:r>
              <a:rPr lang="en-US" sz="4800" b="1" dirty="0">
                <a:solidFill>
                  <a:srgbClr val="E05436"/>
                </a:solidFill>
                <a:latin typeface="Century Gothic" panose="020B0502020202020204" pitchFamily="34" charset="0"/>
              </a:rPr>
              <a:t>-er, -or, -</a:t>
            </a:r>
            <a:r>
              <a:rPr lang="en-US" sz="4800" b="1" dirty="0" err="1">
                <a:solidFill>
                  <a:srgbClr val="E05436"/>
                </a:solidFill>
                <a:latin typeface="Century Gothic" panose="020B0502020202020204" pitchFamily="34" charset="0"/>
              </a:rPr>
              <a:t>ist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2631167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Content Placeholder 2">
            <a:extLst>
              <a:ext uri="{FF2B5EF4-FFF2-40B4-BE49-F238E27FC236}">
                <a16:creationId xmlns:a16="http://schemas.microsoft.com/office/drawing/2014/main" id="{C93B18D6-63EB-B50F-E922-07423876971A}"/>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5" name="Content Placeholder 2">
            <a:extLst>
              <a:ext uri="{FF2B5EF4-FFF2-40B4-BE49-F238E27FC236}">
                <a16:creationId xmlns:a16="http://schemas.microsoft.com/office/drawing/2014/main" id="{A189C42E-8292-EE43-A823-4FAB2B133017}"/>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C6B12B96-A208-807E-B217-D466298D8AB2}"/>
              </a:ext>
            </a:extLst>
          </p:cNvPr>
          <p:cNvSpPr txBox="1">
            <a:spLocks/>
          </p:cNvSpPr>
          <p:nvPr/>
        </p:nvSpPr>
        <p:spPr>
          <a:xfrm>
            <a:off x="1048285"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1675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adjectives, it means 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bigger</a:t>
            </a:r>
          </a:p>
        </p:txBody>
      </p:sp>
    </p:spTree>
    <p:extLst>
      <p:ext uri="{BB962C8B-B14F-4D97-AF65-F5344CB8AC3E}">
        <p14:creationId xmlns:p14="http://schemas.microsoft.com/office/powerpoint/2010/main" val="9902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verbs, it makes the verb a noun. It means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18931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print</a:t>
            </a:r>
          </a:p>
        </p:txBody>
      </p:sp>
      <p:sp>
        <p:nvSpPr>
          <p:cNvPr id="7" name="TextBox 21">
            <a:extLst>
              <a:ext uri="{FF2B5EF4-FFF2-40B4-BE49-F238E27FC236}">
                <a16:creationId xmlns:a16="http://schemas.microsoft.com/office/drawing/2014/main" id="{B57602ED-6AB2-6F82-F12B-7790F3465E17}"/>
              </a:ext>
            </a:extLst>
          </p:cNvPr>
          <p:cNvSpPr txBox="1">
            <a:spLocks noChangeArrowheads="1"/>
          </p:cNvSpPr>
          <p:nvPr/>
        </p:nvSpPr>
        <p:spPr bwMode="auto">
          <a:xfrm>
            <a:off x="4970329" y="3736775"/>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8" name="TextBox 21">
            <a:extLst>
              <a:ext uri="{FF2B5EF4-FFF2-40B4-BE49-F238E27FC236}">
                <a16:creationId xmlns:a16="http://schemas.microsoft.com/office/drawing/2014/main" id="{6839A00D-3BD6-70ED-0BFB-4527859E3848}"/>
              </a:ext>
            </a:extLst>
          </p:cNvPr>
          <p:cNvSpPr txBox="1">
            <a:spLocks noChangeArrowheads="1"/>
          </p:cNvSpPr>
          <p:nvPr/>
        </p:nvSpPr>
        <p:spPr bwMode="auto">
          <a:xfrm>
            <a:off x="4474024" y="5107404"/>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58943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and -</a:t>
            </a:r>
            <a:r>
              <a:rPr kumimoji="0" lang="en-US" alt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also make verbs into nouns meaning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cartoon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Tree>
    <p:extLst>
      <p:ext uri="{BB962C8B-B14F-4D97-AF65-F5344CB8AC3E}">
        <p14:creationId xmlns:p14="http://schemas.microsoft.com/office/powerpoint/2010/main" val="26496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leader</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trainer</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visitor</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artist</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61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DD3B6-3FFB-01E4-D3E5-4604F5F73A83}"/>
              </a:ext>
            </a:extLst>
          </p:cNvPr>
          <p:cNvPicPr>
            <a:picLocks noChangeAspect="1"/>
          </p:cNvPicPr>
          <p:nvPr/>
        </p:nvPicPr>
        <p:blipFill>
          <a:blip r:embed="rId4"/>
          <a:stretch>
            <a:fillRect/>
          </a:stretch>
        </p:blipFill>
        <p:spPr>
          <a:xfrm>
            <a:off x="5371531" y="6157460"/>
            <a:ext cx="1219200" cy="685800"/>
          </a:xfrm>
          <a:prstGeom prst="rect">
            <a:avLst/>
          </a:prstGeom>
        </p:spPr>
      </p:pic>
      <p:pic>
        <p:nvPicPr>
          <p:cNvPr id="5" name="Picture 4">
            <a:extLst>
              <a:ext uri="{FF2B5EF4-FFF2-40B4-BE49-F238E27FC236}">
                <a16:creationId xmlns:a16="http://schemas.microsoft.com/office/drawing/2014/main" id="{63ED0016-2B8A-8476-BA0F-BF72A57D378F}"/>
              </a:ext>
            </a:extLst>
          </p:cNvPr>
          <p:cNvPicPr>
            <a:picLocks noChangeAspect="1"/>
          </p:cNvPicPr>
          <p:nvPr/>
        </p:nvPicPr>
        <p:blipFill>
          <a:blip r:embed="rId5"/>
          <a:stretch>
            <a:fillRect/>
          </a:stretch>
        </p:blipFill>
        <p:spPr>
          <a:xfrm>
            <a:off x="7221764" y="4448175"/>
            <a:ext cx="1689100" cy="698500"/>
          </a:xfrm>
          <a:prstGeom prst="rect">
            <a:avLst/>
          </a:prstGeom>
        </p:spPr>
      </p:pic>
      <p:pic>
        <p:nvPicPr>
          <p:cNvPr id="13" name="Picture 12">
            <a:extLst>
              <a:ext uri="{FF2B5EF4-FFF2-40B4-BE49-F238E27FC236}">
                <a16:creationId xmlns:a16="http://schemas.microsoft.com/office/drawing/2014/main" id="{901E977B-3686-8FF1-F0FC-FEDF21DFB691}"/>
              </a:ext>
            </a:extLst>
          </p:cNvPr>
          <p:cNvPicPr>
            <a:picLocks noChangeAspect="1"/>
          </p:cNvPicPr>
          <p:nvPr/>
        </p:nvPicPr>
        <p:blipFill>
          <a:blip r:embed="rId6"/>
          <a:stretch>
            <a:fillRect/>
          </a:stretch>
        </p:blipFill>
        <p:spPr>
          <a:xfrm>
            <a:off x="3759653" y="6144760"/>
            <a:ext cx="1219200" cy="698500"/>
          </a:xfrm>
          <a:prstGeom prst="rect">
            <a:avLst/>
          </a:prstGeom>
        </p:spPr>
      </p:pic>
      <p:pic>
        <p:nvPicPr>
          <p:cNvPr id="17" name="Picture 16">
            <a:extLst>
              <a:ext uri="{FF2B5EF4-FFF2-40B4-BE49-F238E27FC236}">
                <a16:creationId xmlns:a16="http://schemas.microsoft.com/office/drawing/2014/main" id="{9E6915D6-419A-3BCE-6376-8F3DA3A05C93}"/>
              </a:ext>
            </a:extLst>
          </p:cNvPr>
          <p:cNvPicPr>
            <a:picLocks noChangeAspect="1"/>
          </p:cNvPicPr>
          <p:nvPr/>
        </p:nvPicPr>
        <p:blipFill>
          <a:blip r:embed="rId7"/>
          <a:stretch>
            <a:fillRect/>
          </a:stretch>
        </p:blipFill>
        <p:spPr>
          <a:xfrm>
            <a:off x="6019800" y="4508727"/>
            <a:ext cx="1219200" cy="698500"/>
          </a:xfrm>
          <a:prstGeom prst="rect">
            <a:avLst/>
          </a:prstGeom>
        </p:spPr>
      </p:pic>
      <p:pic>
        <p:nvPicPr>
          <p:cNvPr id="19" name="Picture 18">
            <a:extLst>
              <a:ext uri="{FF2B5EF4-FFF2-40B4-BE49-F238E27FC236}">
                <a16:creationId xmlns:a16="http://schemas.microsoft.com/office/drawing/2014/main" id="{29AD6EDD-62D5-55E5-F40A-2DD1DE242577}"/>
              </a:ext>
            </a:extLst>
          </p:cNvPr>
          <p:cNvPicPr>
            <a:picLocks noChangeAspect="1"/>
          </p:cNvPicPr>
          <p:nvPr/>
        </p:nvPicPr>
        <p:blipFill>
          <a:blip r:embed="rId8"/>
          <a:stretch>
            <a:fillRect/>
          </a:stretch>
        </p:blipFill>
        <p:spPr>
          <a:xfrm>
            <a:off x="1984715" y="5086578"/>
            <a:ext cx="1587500" cy="698500"/>
          </a:xfrm>
          <a:prstGeom prst="rect">
            <a:avLst/>
          </a:prstGeom>
        </p:spPr>
      </p:pic>
      <p:pic>
        <p:nvPicPr>
          <p:cNvPr id="21" name="Picture 20">
            <a:extLst>
              <a:ext uri="{FF2B5EF4-FFF2-40B4-BE49-F238E27FC236}">
                <a16:creationId xmlns:a16="http://schemas.microsoft.com/office/drawing/2014/main" id="{0A8056CD-8C21-CD8C-3E61-50FEC81E85D5}"/>
              </a:ext>
            </a:extLst>
          </p:cNvPr>
          <p:cNvPicPr>
            <a:picLocks noChangeAspect="1"/>
          </p:cNvPicPr>
          <p:nvPr/>
        </p:nvPicPr>
        <p:blipFill>
          <a:blip r:embed="rId9"/>
          <a:stretch>
            <a:fillRect/>
          </a:stretch>
        </p:blipFill>
        <p:spPr>
          <a:xfrm>
            <a:off x="385990" y="5267779"/>
            <a:ext cx="1549400" cy="698500"/>
          </a:xfrm>
          <a:prstGeom prst="rect">
            <a:avLst/>
          </a:prstGeom>
        </p:spPr>
      </p:pic>
      <p:pic>
        <p:nvPicPr>
          <p:cNvPr id="23" name="Picture 22">
            <a:extLst>
              <a:ext uri="{FF2B5EF4-FFF2-40B4-BE49-F238E27FC236}">
                <a16:creationId xmlns:a16="http://schemas.microsoft.com/office/drawing/2014/main" id="{C82DEA76-09FA-60D4-0809-D6813C9D5B30}"/>
              </a:ext>
            </a:extLst>
          </p:cNvPr>
          <p:cNvPicPr>
            <a:picLocks noChangeAspect="1"/>
          </p:cNvPicPr>
          <p:nvPr/>
        </p:nvPicPr>
        <p:blipFill>
          <a:blip r:embed="rId10"/>
          <a:stretch>
            <a:fillRect/>
          </a:stretch>
        </p:blipFill>
        <p:spPr>
          <a:xfrm>
            <a:off x="1956253" y="4459061"/>
            <a:ext cx="1689100" cy="698500"/>
          </a:xfrm>
          <a:prstGeom prst="rect">
            <a:avLst/>
          </a:prstGeom>
        </p:spPr>
      </p:pic>
      <p:pic>
        <p:nvPicPr>
          <p:cNvPr id="25" name="Picture 24">
            <a:extLst>
              <a:ext uri="{FF2B5EF4-FFF2-40B4-BE49-F238E27FC236}">
                <a16:creationId xmlns:a16="http://schemas.microsoft.com/office/drawing/2014/main" id="{A8B713F8-7809-B3B7-513A-BE82CBE71FCF}"/>
              </a:ext>
            </a:extLst>
          </p:cNvPr>
          <p:cNvPicPr>
            <a:picLocks noChangeAspect="1"/>
          </p:cNvPicPr>
          <p:nvPr/>
        </p:nvPicPr>
        <p:blipFill>
          <a:blip r:embed="rId11"/>
          <a:stretch>
            <a:fillRect/>
          </a:stretch>
        </p:blipFill>
        <p:spPr>
          <a:xfrm>
            <a:off x="4137118" y="4581979"/>
            <a:ext cx="1447800" cy="685800"/>
          </a:xfrm>
          <a:prstGeom prst="rect">
            <a:avLst/>
          </a:prstGeom>
        </p:spPr>
      </p:pic>
      <p:pic>
        <p:nvPicPr>
          <p:cNvPr id="27" name="Picture 26">
            <a:extLst>
              <a:ext uri="{FF2B5EF4-FFF2-40B4-BE49-F238E27FC236}">
                <a16:creationId xmlns:a16="http://schemas.microsoft.com/office/drawing/2014/main" id="{A2F0CC2F-ED0B-B51C-A990-9D82EF8E6BCA}"/>
              </a:ext>
            </a:extLst>
          </p:cNvPr>
          <p:cNvPicPr>
            <a:picLocks noChangeAspect="1"/>
          </p:cNvPicPr>
          <p:nvPr/>
        </p:nvPicPr>
        <p:blipFill>
          <a:blip r:embed="rId12"/>
          <a:stretch>
            <a:fillRect/>
          </a:stretch>
        </p:blipFill>
        <p:spPr>
          <a:xfrm>
            <a:off x="7615464" y="5267779"/>
            <a:ext cx="1473200" cy="698500"/>
          </a:xfrm>
          <a:prstGeom prst="rect">
            <a:avLst/>
          </a:prstGeom>
        </p:spPr>
      </p:pic>
      <p:pic>
        <p:nvPicPr>
          <p:cNvPr id="29" name="Picture 28">
            <a:extLst>
              <a:ext uri="{FF2B5EF4-FFF2-40B4-BE49-F238E27FC236}">
                <a16:creationId xmlns:a16="http://schemas.microsoft.com/office/drawing/2014/main" id="{4F6A079D-2464-85E8-1E18-78A792265E2B}"/>
              </a:ext>
            </a:extLst>
          </p:cNvPr>
          <p:cNvPicPr>
            <a:picLocks noChangeAspect="1"/>
          </p:cNvPicPr>
          <p:nvPr/>
        </p:nvPicPr>
        <p:blipFill>
          <a:blip r:embed="rId13"/>
          <a:stretch>
            <a:fillRect/>
          </a:stretch>
        </p:blipFill>
        <p:spPr>
          <a:xfrm>
            <a:off x="233136" y="4448175"/>
            <a:ext cx="1473200" cy="698500"/>
          </a:xfrm>
          <a:prstGeom prst="rect">
            <a:avLst/>
          </a:prstGeom>
        </p:spPr>
      </p:pic>
      <p:pic>
        <p:nvPicPr>
          <p:cNvPr id="31" name="Picture 30">
            <a:extLst>
              <a:ext uri="{FF2B5EF4-FFF2-40B4-BE49-F238E27FC236}">
                <a16:creationId xmlns:a16="http://schemas.microsoft.com/office/drawing/2014/main" id="{F67AA455-CD85-872B-20F6-3490E2EEE6A2}"/>
              </a:ext>
            </a:extLst>
          </p:cNvPr>
          <p:cNvPicPr>
            <a:picLocks noChangeAspect="1"/>
          </p:cNvPicPr>
          <p:nvPr/>
        </p:nvPicPr>
        <p:blipFill>
          <a:blip r:embed="rId14"/>
          <a:stretch>
            <a:fillRect/>
          </a:stretch>
        </p:blipFill>
        <p:spPr>
          <a:xfrm>
            <a:off x="6983409" y="5925403"/>
            <a:ext cx="1651000" cy="698500"/>
          </a:xfrm>
          <a:prstGeom prst="rect">
            <a:avLst/>
          </a:prstGeom>
        </p:spPr>
      </p:pic>
      <p:pic>
        <p:nvPicPr>
          <p:cNvPr id="33" name="Picture 32">
            <a:extLst>
              <a:ext uri="{FF2B5EF4-FFF2-40B4-BE49-F238E27FC236}">
                <a16:creationId xmlns:a16="http://schemas.microsoft.com/office/drawing/2014/main" id="{3637754C-E71C-BC67-E2C4-DBF455226CED}"/>
              </a:ext>
            </a:extLst>
          </p:cNvPr>
          <p:cNvPicPr>
            <a:picLocks noChangeAspect="1"/>
          </p:cNvPicPr>
          <p:nvPr/>
        </p:nvPicPr>
        <p:blipFill>
          <a:blip r:embed="rId15"/>
          <a:stretch>
            <a:fillRect/>
          </a:stretch>
        </p:blipFill>
        <p:spPr>
          <a:xfrm>
            <a:off x="1447007" y="1938853"/>
            <a:ext cx="1828800" cy="698500"/>
          </a:xfrm>
          <a:prstGeom prst="rect">
            <a:avLst/>
          </a:prstGeom>
        </p:spPr>
      </p:pic>
      <p:pic>
        <p:nvPicPr>
          <p:cNvPr id="35" name="Picture 34">
            <a:extLst>
              <a:ext uri="{FF2B5EF4-FFF2-40B4-BE49-F238E27FC236}">
                <a16:creationId xmlns:a16="http://schemas.microsoft.com/office/drawing/2014/main" id="{C5816F5F-D348-01DA-5D37-E97EEA489E9C}"/>
              </a:ext>
            </a:extLst>
          </p:cNvPr>
          <p:cNvPicPr>
            <a:picLocks noChangeAspect="1"/>
          </p:cNvPicPr>
          <p:nvPr/>
        </p:nvPicPr>
        <p:blipFill>
          <a:blip r:embed="rId16"/>
          <a:stretch>
            <a:fillRect/>
          </a:stretch>
        </p:blipFill>
        <p:spPr>
          <a:xfrm>
            <a:off x="4440868" y="5374037"/>
            <a:ext cx="1193800" cy="698500"/>
          </a:xfrm>
          <a:prstGeom prst="rect">
            <a:avLst/>
          </a:prstGeom>
        </p:spPr>
      </p:pic>
      <p:pic>
        <p:nvPicPr>
          <p:cNvPr id="37" name="Picture 36">
            <a:extLst>
              <a:ext uri="{FF2B5EF4-FFF2-40B4-BE49-F238E27FC236}">
                <a16:creationId xmlns:a16="http://schemas.microsoft.com/office/drawing/2014/main" id="{55584F36-B095-32F0-C394-D542A1E03863}"/>
              </a:ext>
            </a:extLst>
          </p:cNvPr>
          <p:cNvPicPr>
            <a:picLocks noChangeAspect="1"/>
          </p:cNvPicPr>
          <p:nvPr/>
        </p:nvPicPr>
        <p:blipFill>
          <a:blip r:embed="rId17"/>
          <a:stretch>
            <a:fillRect/>
          </a:stretch>
        </p:blipFill>
        <p:spPr>
          <a:xfrm>
            <a:off x="5998595" y="5118157"/>
            <a:ext cx="1409700" cy="698500"/>
          </a:xfrm>
          <a:prstGeom prst="rect">
            <a:avLst/>
          </a:prstGeom>
        </p:spPr>
      </p:pic>
      <p:pic>
        <p:nvPicPr>
          <p:cNvPr id="39" name="Picture 38">
            <a:extLst>
              <a:ext uri="{FF2B5EF4-FFF2-40B4-BE49-F238E27FC236}">
                <a16:creationId xmlns:a16="http://schemas.microsoft.com/office/drawing/2014/main" id="{F2A1DBD6-AAAF-A5A9-6468-D576F9916828}"/>
              </a:ext>
            </a:extLst>
          </p:cNvPr>
          <p:cNvPicPr>
            <a:picLocks noChangeAspect="1"/>
          </p:cNvPicPr>
          <p:nvPr/>
        </p:nvPicPr>
        <p:blipFill>
          <a:blip r:embed="rId18"/>
          <a:stretch>
            <a:fillRect/>
          </a:stretch>
        </p:blipFill>
        <p:spPr>
          <a:xfrm>
            <a:off x="2139384" y="5785078"/>
            <a:ext cx="1574800" cy="698500"/>
          </a:xfrm>
          <a:prstGeom prst="rect">
            <a:avLst/>
          </a:prstGeom>
        </p:spPr>
      </p:pic>
      <p:pic>
        <p:nvPicPr>
          <p:cNvPr id="41" name="Picture 40">
            <a:extLst>
              <a:ext uri="{FF2B5EF4-FFF2-40B4-BE49-F238E27FC236}">
                <a16:creationId xmlns:a16="http://schemas.microsoft.com/office/drawing/2014/main" id="{10310FEC-2E2E-924C-E167-FEBFE384BFB9}"/>
              </a:ext>
            </a:extLst>
          </p:cNvPr>
          <p:cNvPicPr>
            <a:picLocks noChangeAspect="1"/>
          </p:cNvPicPr>
          <p:nvPr/>
        </p:nvPicPr>
        <p:blipFill>
          <a:blip r:embed="rId19"/>
          <a:stretch>
            <a:fillRect/>
          </a:stretch>
        </p:blipFill>
        <p:spPr>
          <a:xfrm>
            <a:off x="761207" y="5832475"/>
            <a:ext cx="1371600" cy="698500"/>
          </a:xfrm>
          <a:prstGeom prst="rect">
            <a:avLst/>
          </a:prstGeom>
        </p:spPr>
      </p:pic>
    </p:spTree>
    <p:extLst>
      <p:ext uri="{BB962C8B-B14F-4D97-AF65-F5344CB8AC3E}">
        <p14:creationId xmlns:p14="http://schemas.microsoft.com/office/powerpoint/2010/main" val="2257850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1954245" y="406651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052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27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17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cartoonist draws the best pictures.</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An orthodontist helps people get straighter teeth.</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9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teacher could not find a binder big enough for all of her papers.</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Chris Joins a Club</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wants to join a club. She wants to learn a new skill and make new friends. The only problem is that Chris has no idea what club to join! Luckily, there is a showcase after school where Chris can learn about all the clubs.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club showcase is in the gym. There are rows and rows of tables with members of all the different clubs. First, Chris visits the table for Art Club. The Art Club members are sculptors, painters, and cartoonists. Chris thought the art they created was nice, but she does not want to be an artist.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Next, Chris visits the table for Sports Club. In Sports Club, you work with athletic trainers. You can learn to be a basketball player or even a baseball catcher. Chris thought of herself as more of a sports watcher than a sports player. This is not the club for 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Finally, Chris stops at the table for Garden Club. In Garden Club, you learn how to grow and care for plants from real botanists. A botanist is someone who studies plants. You even work with real farmers to learn how to grow your own food.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4638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has always wanted to learn to garden. This is the perfect club for her. She may even become a botanist or a farmer one day.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155105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7425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1013</TotalTime>
  <Words>1181</Words>
  <Application>Microsoft Macintosh PowerPoint</Application>
  <PresentationFormat>On-screen Show (4:3)</PresentationFormat>
  <Paragraphs>182</Paragraphs>
  <Slides>82</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46</cp:revision>
  <dcterms:created xsi:type="dcterms:W3CDTF">2022-06-06T14:24:31Z</dcterms:created>
  <dcterms:modified xsi:type="dcterms:W3CDTF">2022-08-02T23:15:16Z</dcterms:modified>
</cp:coreProperties>
</file>