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6"/>
  </p:notesMasterIdLst>
  <p:sldIdLst>
    <p:sldId id="2247" r:id="rId3"/>
    <p:sldId id="2199" r:id="rId4"/>
    <p:sldId id="3049" r:id="rId5"/>
    <p:sldId id="2248" r:id="rId6"/>
    <p:sldId id="2240" r:id="rId7"/>
    <p:sldId id="2238" r:id="rId8"/>
    <p:sldId id="2241" r:id="rId9"/>
    <p:sldId id="2198" r:id="rId10"/>
    <p:sldId id="3873" r:id="rId11"/>
    <p:sldId id="3874" r:id="rId12"/>
    <p:sldId id="3875" r:id="rId13"/>
    <p:sldId id="3876" r:id="rId14"/>
    <p:sldId id="3877" r:id="rId15"/>
    <p:sldId id="3878" r:id="rId16"/>
    <p:sldId id="3879" r:id="rId17"/>
    <p:sldId id="3880" r:id="rId18"/>
    <p:sldId id="3881" r:id="rId19"/>
    <p:sldId id="3882" r:id="rId20"/>
    <p:sldId id="3883" r:id="rId21"/>
    <p:sldId id="3884" r:id="rId22"/>
    <p:sldId id="3885" r:id="rId23"/>
    <p:sldId id="3886" r:id="rId24"/>
    <p:sldId id="3887" r:id="rId25"/>
    <p:sldId id="3888" r:id="rId26"/>
    <p:sldId id="3889" r:id="rId27"/>
    <p:sldId id="3890" r:id="rId28"/>
    <p:sldId id="3891" r:id="rId29"/>
    <p:sldId id="3892" r:id="rId30"/>
    <p:sldId id="2242" r:id="rId31"/>
    <p:sldId id="2200" r:id="rId32"/>
    <p:sldId id="2201" r:id="rId33"/>
    <p:sldId id="2243" r:id="rId34"/>
    <p:sldId id="2202" r:id="rId35"/>
    <p:sldId id="2244" r:id="rId36"/>
    <p:sldId id="2203" r:id="rId37"/>
    <p:sldId id="3614" r:id="rId38"/>
    <p:sldId id="3777" r:id="rId39"/>
    <p:sldId id="3778" r:id="rId40"/>
    <p:sldId id="3779" r:id="rId41"/>
    <p:sldId id="4039" r:id="rId42"/>
    <p:sldId id="4040" r:id="rId43"/>
    <p:sldId id="4215" r:id="rId44"/>
    <p:sldId id="2213" r:id="rId45"/>
    <p:sldId id="2214" r:id="rId46"/>
    <p:sldId id="2245" r:id="rId47"/>
    <p:sldId id="2216" r:id="rId48"/>
    <p:sldId id="2250" r:id="rId49"/>
    <p:sldId id="2217" r:id="rId50"/>
    <p:sldId id="368" r:id="rId51"/>
    <p:sldId id="4202" r:id="rId52"/>
    <p:sldId id="4203" r:id="rId53"/>
    <p:sldId id="4204" r:id="rId54"/>
    <p:sldId id="4205" r:id="rId55"/>
    <p:sldId id="4216" r:id="rId56"/>
    <p:sldId id="4217" r:id="rId57"/>
    <p:sldId id="2221" r:id="rId58"/>
    <p:sldId id="3050" r:id="rId59"/>
    <p:sldId id="4210" r:id="rId60"/>
    <p:sldId id="2224" r:id="rId61"/>
    <p:sldId id="2226" r:id="rId62"/>
    <p:sldId id="2227" r:id="rId63"/>
    <p:sldId id="778" r:id="rId64"/>
    <p:sldId id="779" r:id="rId65"/>
    <p:sldId id="780" r:id="rId66"/>
    <p:sldId id="781" r:id="rId67"/>
    <p:sldId id="782" r:id="rId68"/>
    <p:sldId id="992" r:id="rId69"/>
    <p:sldId id="1049" r:id="rId70"/>
    <p:sldId id="1050" r:id="rId71"/>
    <p:sldId id="2228" r:id="rId72"/>
    <p:sldId id="2223" r:id="rId73"/>
    <p:sldId id="2230" r:id="rId74"/>
    <p:sldId id="2649" r:id="rId75"/>
    <p:sldId id="2650" r:id="rId76"/>
    <p:sldId id="2651" r:id="rId77"/>
    <p:sldId id="2234" r:id="rId78"/>
    <p:sldId id="2235" r:id="rId79"/>
    <p:sldId id="2158" r:id="rId80"/>
    <p:sldId id="2159" r:id="rId81"/>
    <p:sldId id="2166" r:id="rId82"/>
    <p:sldId id="4211" r:id="rId83"/>
    <p:sldId id="2225" r:id="rId84"/>
    <p:sldId id="2236"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7"/>
    <p:restoredTop sz="95406"/>
  </p:normalViewPr>
  <p:slideViewPr>
    <p:cSldViewPr snapToGrid="0" snapToObjects="1">
      <p:cViewPr varScale="1">
        <p:scale>
          <a:sx n="71" d="100"/>
          <a:sy n="71" d="100"/>
        </p:scale>
        <p:origin x="176" y="133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9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6168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749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41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53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6168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this slide in editing mode. Click and hold to drag words into the appropriate box.</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7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01941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41329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03171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37613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1328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927176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5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74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41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153918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70099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78319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281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38328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81976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390078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1862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2363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67211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89481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1567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089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3545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08765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40509281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120</a:t>
            </a:r>
          </a:p>
          <a:p>
            <a:pPr algn="ctr"/>
            <a:r>
              <a:rPr lang="en-US" sz="6000" b="1" dirty="0">
                <a:solidFill>
                  <a:srgbClr val="E05436"/>
                </a:solidFill>
                <a:latin typeface="Century Gothic" panose="020B0502020202020204" pitchFamily="34" charset="0"/>
              </a:rPr>
              <a:t>-</a:t>
            </a:r>
            <a:r>
              <a:rPr lang="en-US" sz="6000" b="1" dirty="0" err="1">
                <a:solidFill>
                  <a:srgbClr val="E05436"/>
                </a:solidFill>
                <a:latin typeface="Century Gothic" panose="020B0502020202020204" pitchFamily="34" charset="0"/>
              </a:rPr>
              <a:t>ture</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gn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9872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275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82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8822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215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1750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255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346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47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217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6780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7926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9180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433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666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1260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5435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7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839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Words or word parts with one vowel sound. </a:t>
            </a:r>
          </a:p>
        </p:txBody>
      </p:sp>
    </p:spTree>
    <p:extLst>
      <p:ext uri="{BB962C8B-B14F-4D97-AF65-F5344CB8AC3E}">
        <p14:creationId xmlns:p14="http://schemas.microsoft.com/office/powerpoint/2010/main" val="783938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800102" y="3935578"/>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8" name="Content Placeholder 2">
            <a:extLst>
              <a:ext uri="{FF2B5EF4-FFF2-40B4-BE49-F238E27FC236}">
                <a16:creationId xmlns:a16="http://schemas.microsoft.com/office/drawing/2014/main" id="{DE424138-DF24-C58F-81EC-8A355B8ECE5C}"/>
              </a:ext>
            </a:extLst>
          </p:cNvPr>
          <p:cNvSpPr txBox="1">
            <a:spLocks/>
          </p:cNvSpPr>
          <p:nvPr/>
        </p:nvSpPr>
        <p:spPr>
          <a:xfrm>
            <a:off x="5061694" y="3935578"/>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-tion</a:t>
            </a:r>
          </a:p>
        </p:txBody>
      </p:sp>
      <p:sp>
        <p:nvSpPr>
          <p:cNvPr id="5" name="Content Placeholder 2">
            <a:extLst>
              <a:ext uri="{FF2B5EF4-FFF2-40B4-BE49-F238E27FC236}">
                <a16:creationId xmlns:a16="http://schemas.microsoft.com/office/drawing/2014/main" id="{C3F94E51-9F68-AB4B-91E5-DCAA8E4623AA}"/>
              </a:ext>
            </a:extLst>
          </p:cNvPr>
          <p:cNvSpPr txBox="1">
            <a:spLocks/>
          </p:cNvSpPr>
          <p:nvPr/>
        </p:nvSpPr>
        <p:spPr>
          <a:xfrm>
            <a:off x="3499857" y="1830614"/>
            <a:ext cx="213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_le</a:t>
            </a:r>
          </a:p>
        </p:txBody>
      </p:sp>
    </p:spTree>
    <p:extLst>
      <p:ext uri="{BB962C8B-B14F-4D97-AF65-F5344CB8AC3E}">
        <p14:creationId xmlns:p14="http://schemas.microsoft.com/office/powerpoint/2010/main" val="22907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5" name="Content Placeholder 2">
            <a:extLst>
              <a:ext uri="{FF2B5EF4-FFF2-40B4-BE49-F238E27FC236}">
                <a16:creationId xmlns:a16="http://schemas.microsoft.com/office/drawing/2014/main" id="{C3F94E51-9F68-AB4B-91E5-DCAA8E4623AA}"/>
              </a:ext>
            </a:extLst>
          </p:cNvPr>
          <p:cNvSpPr txBox="1">
            <a:spLocks/>
          </p:cNvSpPr>
          <p:nvPr/>
        </p:nvSpPr>
        <p:spPr>
          <a:xfrm>
            <a:off x="2926401" y="182562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ture</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ontent Placeholder 2">
            <a:extLst>
              <a:ext uri="{FF2B5EF4-FFF2-40B4-BE49-F238E27FC236}">
                <a16:creationId xmlns:a16="http://schemas.microsoft.com/office/drawing/2014/main" id="{F32357FC-391F-3606-32D2-807C3D532C9D}"/>
              </a:ext>
            </a:extLst>
          </p:cNvPr>
          <p:cNvSpPr txBox="1">
            <a:spLocks/>
          </p:cNvSpPr>
          <p:nvPr/>
        </p:nvSpPr>
        <p:spPr>
          <a:xfrm>
            <a:off x="898074" y="408253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picture</a:t>
            </a:r>
          </a:p>
        </p:txBody>
      </p:sp>
      <p:sp>
        <p:nvSpPr>
          <p:cNvPr id="7" name="Content Placeholder 2">
            <a:extLst>
              <a:ext uri="{FF2B5EF4-FFF2-40B4-BE49-F238E27FC236}">
                <a16:creationId xmlns:a16="http://schemas.microsoft.com/office/drawing/2014/main" id="{5E09118F-964D-1F88-0094-523B636C6DB2}"/>
              </a:ext>
            </a:extLst>
          </p:cNvPr>
          <p:cNvSpPr txBox="1">
            <a:spLocks/>
          </p:cNvSpPr>
          <p:nvPr/>
        </p:nvSpPr>
        <p:spPr>
          <a:xfrm>
            <a:off x="5159666" y="408253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nature</a:t>
            </a:r>
          </a:p>
        </p:txBody>
      </p:sp>
    </p:spTree>
    <p:extLst>
      <p:ext uri="{BB962C8B-B14F-4D97-AF65-F5344CB8AC3E}">
        <p14:creationId xmlns:p14="http://schemas.microsoft.com/office/powerpoint/2010/main" val="274556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1" name="Google Shape;639;p35">
            <a:extLst>
              <a:ext uri="{FF2B5EF4-FFF2-40B4-BE49-F238E27FC236}">
                <a16:creationId xmlns:a16="http://schemas.microsoft.com/office/drawing/2014/main" id="{C3E37967-B5A9-E97E-FF73-F68A3429DD73}"/>
              </a:ext>
            </a:extLst>
          </p:cNvPr>
          <p:cNvSpPr txBox="1"/>
          <p:nvPr/>
        </p:nvSpPr>
        <p:spPr>
          <a:xfrm>
            <a:off x="2764993" y="2103906"/>
            <a:ext cx="1701541"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na</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 name="Google Shape;639;p35">
            <a:extLst>
              <a:ext uri="{FF2B5EF4-FFF2-40B4-BE49-F238E27FC236}">
                <a16:creationId xmlns:a16="http://schemas.microsoft.com/office/drawing/2014/main" id="{F607E02C-44D6-073F-DE64-8843CBD87AF7}"/>
              </a:ext>
            </a:extLst>
          </p:cNvPr>
          <p:cNvSpPr txBox="1"/>
          <p:nvPr/>
        </p:nvSpPr>
        <p:spPr>
          <a:xfrm>
            <a:off x="4191924" y="2103437"/>
            <a:ext cx="234042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ture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Right Arrow 13">
            <a:extLst>
              <a:ext uri="{FF2B5EF4-FFF2-40B4-BE49-F238E27FC236}">
                <a16:creationId xmlns:a16="http://schemas.microsoft.com/office/drawing/2014/main" id="{288E17EC-9D47-ACD5-DEE7-CBBB1FABB58C}"/>
              </a:ext>
            </a:extLst>
          </p:cNvPr>
          <p:cNvSpPr/>
          <p:nvPr/>
        </p:nvSpPr>
        <p:spPr>
          <a:xfrm>
            <a:off x="3164150" y="3345654"/>
            <a:ext cx="3155007" cy="393431"/>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1A2C4C-ECF7-A205-8982-E3C504DC7B84}"/>
              </a:ext>
            </a:extLst>
          </p:cNvPr>
          <p:cNvSpPr/>
          <p:nvPr/>
        </p:nvSpPr>
        <p:spPr>
          <a:xfrm>
            <a:off x="2831390" y="3352061"/>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ABE852-6A03-F91C-A89A-D1D735EBF650}"/>
              </a:ext>
            </a:extLst>
          </p:cNvPr>
          <p:cNvSpPr/>
          <p:nvPr/>
        </p:nvSpPr>
        <p:spPr>
          <a:xfrm>
            <a:off x="5722983" y="3352061"/>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2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7.40741E-7 L -0.06511 0.00162 " pathEditMode="relative" rAng="0" ptsTypes="AA">
                                      <p:cBhvr>
                                        <p:cTn id="6" dur="2000" fill="hold"/>
                                        <p:tgtEl>
                                          <p:spTgt spid="11"/>
                                        </p:tgtEl>
                                        <p:attrNameLst>
                                          <p:attrName>ppt_x</p:attrName>
                                          <p:attrName>ppt_y</p:attrName>
                                        </p:attrNameLst>
                                      </p:cBhvr>
                                      <p:rCtr x="-3264" y="69"/>
                                    </p:animMotion>
                                  </p:childTnLst>
                                </p:cTn>
                              </p:par>
                              <p:par>
                                <p:cTn id="7" presetID="42" presetClass="path" presetSubtype="0" accel="50000" decel="50000" fill="hold" grpId="0" nodeType="withEffect">
                                  <p:stCondLst>
                                    <p:cond delay="0"/>
                                  </p:stCondLst>
                                  <p:childTnLst>
                                    <p:animMotion origin="layout" path="M 1.66667E-6 -7.40741E-7 L 0.08246 0.00162 " pathEditMode="relative" rAng="0" ptsTypes="AA">
                                      <p:cBhvr>
                                        <p:cTn id="8" dur="2000" fill="hold"/>
                                        <p:tgtEl>
                                          <p:spTgt spid="6"/>
                                        </p:tgtEl>
                                        <p:attrNameLst>
                                          <p:attrName>ppt_x</p:attrName>
                                          <p:attrName>ppt_y</p:attrName>
                                        </p:attrNameLst>
                                      </p:cBhvr>
                                      <p:rCtr x="4115" y="6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06511 0.00162 L 1.94444E-6 -4.81481E-6 " pathEditMode="relative" rAng="0" ptsTypes="AA">
                                      <p:cBhvr>
                                        <p:cTn id="20" dur="2000" fill="hold"/>
                                        <p:tgtEl>
                                          <p:spTgt spid="11"/>
                                        </p:tgtEl>
                                        <p:attrNameLst>
                                          <p:attrName>ppt_x</p:attrName>
                                          <p:attrName>ppt_y</p:attrName>
                                        </p:attrNameLst>
                                      </p:cBhvr>
                                      <p:rCtr x="3212" y="-139"/>
                                    </p:animMotion>
                                  </p:childTnLst>
                                </p:cTn>
                              </p:par>
                              <p:par>
                                <p:cTn id="21" presetID="42" presetClass="path" presetSubtype="0" accel="50000" decel="50000" fill="hold" grpId="1" nodeType="withEffect">
                                  <p:stCondLst>
                                    <p:cond delay="0"/>
                                  </p:stCondLst>
                                  <p:childTnLst>
                                    <p:animMotion origin="layout" path="M 0.08246 0.00162 L 5.18249E-17 -4.81481E-6 " pathEditMode="relative" rAng="0" ptsTypes="AA">
                                      <p:cBhvr>
                                        <p:cTn id="22" dur="2000" fill="hold"/>
                                        <p:tgtEl>
                                          <p:spTgt spid="6"/>
                                        </p:tgtEl>
                                        <p:attrNameLst>
                                          <p:attrName>ppt_x</p:attrName>
                                          <p:attrName>ppt_y</p:attrName>
                                        </p:attrNameLst>
                                      </p:cBhvr>
                                      <p:rCtr x="-4080" y="-139"/>
                                    </p:animMotion>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p:bldP spid="6" grpId="1"/>
      <p:bldP spid="14" grpId="0" animBg="1"/>
      <p:bldP spid="16" grpId="0" animBg="1"/>
      <p:bldP spid="16" grpId="1" animBg="1"/>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120</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ture</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882317" y="2519847"/>
            <a:ext cx="7379367"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adventure</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374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nature</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99528" y="1799349"/>
            <a:ext cx="388030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picture</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mixture</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199530" y="3417785"/>
            <a:ext cx="388030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texture</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capture</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99529" y="5015933"/>
            <a:ext cx="388030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nurture</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68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signature</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7200" b="1" kern="0" dirty="0">
                <a:solidFill>
                  <a:srgbClr val="000000"/>
                </a:solidFill>
                <a:latin typeface="Century Gothic"/>
                <a:cs typeface="Arial"/>
                <a:sym typeface="Century Gothic"/>
              </a:rPr>
              <a:t>departure</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64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120</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ture</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Words or word parts with one vowel sound. </a:t>
            </a:r>
          </a:p>
        </p:txBody>
      </p:sp>
    </p:spTree>
    <p:extLst>
      <p:ext uri="{BB962C8B-B14F-4D97-AF65-F5344CB8AC3E}">
        <p14:creationId xmlns:p14="http://schemas.microsoft.com/office/powerpoint/2010/main" val="3578620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800102" y="3935578"/>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8" name="Content Placeholder 2">
            <a:extLst>
              <a:ext uri="{FF2B5EF4-FFF2-40B4-BE49-F238E27FC236}">
                <a16:creationId xmlns:a16="http://schemas.microsoft.com/office/drawing/2014/main" id="{DE424138-DF24-C58F-81EC-8A355B8ECE5C}"/>
              </a:ext>
            </a:extLst>
          </p:cNvPr>
          <p:cNvSpPr txBox="1">
            <a:spLocks/>
          </p:cNvSpPr>
          <p:nvPr/>
        </p:nvSpPr>
        <p:spPr>
          <a:xfrm>
            <a:off x="5061694" y="3935578"/>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-tion</a:t>
            </a:r>
          </a:p>
        </p:txBody>
      </p:sp>
      <p:sp>
        <p:nvSpPr>
          <p:cNvPr id="5" name="Content Placeholder 2">
            <a:extLst>
              <a:ext uri="{FF2B5EF4-FFF2-40B4-BE49-F238E27FC236}">
                <a16:creationId xmlns:a16="http://schemas.microsoft.com/office/drawing/2014/main" id="{C3F94E51-9F68-AB4B-91E5-DCAA8E4623AA}"/>
              </a:ext>
            </a:extLst>
          </p:cNvPr>
          <p:cNvSpPr txBox="1">
            <a:spLocks/>
          </p:cNvSpPr>
          <p:nvPr/>
        </p:nvSpPr>
        <p:spPr>
          <a:xfrm>
            <a:off x="3499857" y="1830614"/>
            <a:ext cx="213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_le</a:t>
            </a:r>
          </a:p>
        </p:txBody>
      </p:sp>
    </p:spTree>
    <p:extLst>
      <p:ext uri="{BB962C8B-B14F-4D97-AF65-F5344CB8AC3E}">
        <p14:creationId xmlns:p14="http://schemas.microsoft.com/office/powerpoint/2010/main" val="224954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5" name="Content Placeholder 2">
            <a:extLst>
              <a:ext uri="{FF2B5EF4-FFF2-40B4-BE49-F238E27FC236}">
                <a16:creationId xmlns:a16="http://schemas.microsoft.com/office/drawing/2014/main" id="{C3F94E51-9F68-AB4B-91E5-DCAA8E4623AA}"/>
              </a:ext>
            </a:extLst>
          </p:cNvPr>
          <p:cNvSpPr txBox="1">
            <a:spLocks/>
          </p:cNvSpPr>
          <p:nvPr/>
        </p:nvSpPr>
        <p:spPr>
          <a:xfrm>
            <a:off x="2926401" y="182562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ture</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ontent Placeholder 2">
            <a:extLst>
              <a:ext uri="{FF2B5EF4-FFF2-40B4-BE49-F238E27FC236}">
                <a16:creationId xmlns:a16="http://schemas.microsoft.com/office/drawing/2014/main" id="{F32357FC-391F-3606-32D2-807C3D532C9D}"/>
              </a:ext>
            </a:extLst>
          </p:cNvPr>
          <p:cNvSpPr txBox="1">
            <a:spLocks/>
          </p:cNvSpPr>
          <p:nvPr/>
        </p:nvSpPr>
        <p:spPr>
          <a:xfrm>
            <a:off x="898074" y="408253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picture</a:t>
            </a:r>
          </a:p>
        </p:txBody>
      </p:sp>
      <p:sp>
        <p:nvSpPr>
          <p:cNvPr id="7" name="Content Placeholder 2">
            <a:extLst>
              <a:ext uri="{FF2B5EF4-FFF2-40B4-BE49-F238E27FC236}">
                <a16:creationId xmlns:a16="http://schemas.microsoft.com/office/drawing/2014/main" id="{5E09118F-964D-1F88-0094-523B636C6DB2}"/>
              </a:ext>
            </a:extLst>
          </p:cNvPr>
          <p:cNvSpPr txBox="1">
            <a:spLocks/>
          </p:cNvSpPr>
          <p:nvPr/>
        </p:nvSpPr>
        <p:spPr>
          <a:xfrm>
            <a:off x="5159666" y="408253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nature</a:t>
            </a:r>
          </a:p>
        </p:txBody>
      </p:sp>
    </p:spTree>
    <p:extLst>
      <p:ext uri="{BB962C8B-B14F-4D97-AF65-F5344CB8AC3E}">
        <p14:creationId xmlns:p14="http://schemas.microsoft.com/office/powerpoint/2010/main" val="246931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1" name="Google Shape;639;p35">
            <a:extLst>
              <a:ext uri="{FF2B5EF4-FFF2-40B4-BE49-F238E27FC236}">
                <a16:creationId xmlns:a16="http://schemas.microsoft.com/office/drawing/2014/main" id="{C3E37967-B5A9-E97E-FF73-F68A3429DD73}"/>
              </a:ext>
            </a:extLst>
          </p:cNvPr>
          <p:cNvSpPr txBox="1"/>
          <p:nvPr/>
        </p:nvSpPr>
        <p:spPr>
          <a:xfrm>
            <a:off x="2764993" y="2103906"/>
            <a:ext cx="1701541"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na</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 name="Google Shape;639;p35">
            <a:extLst>
              <a:ext uri="{FF2B5EF4-FFF2-40B4-BE49-F238E27FC236}">
                <a16:creationId xmlns:a16="http://schemas.microsoft.com/office/drawing/2014/main" id="{F607E02C-44D6-073F-DE64-8843CBD87AF7}"/>
              </a:ext>
            </a:extLst>
          </p:cNvPr>
          <p:cNvSpPr txBox="1"/>
          <p:nvPr/>
        </p:nvSpPr>
        <p:spPr>
          <a:xfrm>
            <a:off x="4191924" y="2103437"/>
            <a:ext cx="234042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ture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Right Arrow 13">
            <a:extLst>
              <a:ext uri="{FF2B5EF4-FFF2-40B4-BE49-F238E27FC236}">
                <a16:creationId xmlns:a16="http://schemas.microsoft.com/office/drawing/2014/main" id="{288E17EC-9D47-ACD5-DEE7-CBBB1FABB58C}"/>
              </a:ext>
            </a:extLst>
          </p:cNvPr>
          <p:cNvSpPr/>
          <p:nvPr/>
        </p:nvSpPr>
        <p:spPr>
          <a:xfrm>
            <a:off x="3164150" y="3345654"/>
            <a:ext cx="3155007" cy="393431"/>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1A2C4C-ECF7-A205-8982-E3C504DC7B84}"/>
              </a:ext>
            </a:extLst>
          </p:cNvPr>
          <p:cNvSpPr/>
          <p:nvPr/>
        </p:nvSpPr>
        <p:spPr>
          <a:xfrm>
            <a:off x="2831390" y="3352061"/>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ABE852-6A03-F91C-A89A-D1D735EBF650}"/>
              </a:ext>
            </a:extLst>
          </p:cNvPr>
          <p:cNvSpPr/>
          <p:nvPr/>
        </p:nvSpPr>
        <p:spPr>
          <a:xfrm>
            <a:off x="5722983" y="3352061"/>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6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7.40741E-7 L -0.06511 0.00162 " pathEditMode="relative" rAng="0" ptsTypes="AA">
                                      <p:cBhvr>
                                        <p:cTn id="6" dur="2000" fill="hold"/>
                                        <p:tgtEl>
                                          <p:spTgt spid="11"/>
                                        </p:tgtEl>
                                        <p:attrNameLst>
                                          <p:attrName>ppt_x</p:attrName>
                                          <p:attrName>ppt_y</p:attrName>
                                        </p:attrNameLst>
                                      </p:cBhvr>
                                      <p:rCtr x="-3264" y="69"/>
                                    </p:animMotion>
                                  </p:childTnLst>
                                </p:cTn>
                              </p:par>
                              <p:par>
                                <p:cTn id="7" presetID="42" presetClass="path" presetSubtype="0" accel="50000" decel="50000" fill="hold" grpId="0" nodeType="withEffect">
                                  <p:stCondLst>
                                    <p:cond delay="0"/>
                                  </p:stCondLst>
                                  <p:childTnLst>
                                    <p:animMotion origin="layout" path="M 1.66667E-6 -7.40741E-7 L 0.08246 0.00162 " pathEditMode="relative" rAng="0" ptsTypes="AA">
                                      <p:cBhvr>
                                        <p:cTn id="8" dur="2000" fill="hold"/>
                                        <p:tgtEl>
                                          <p:spTgt spid="6"/>
                                        </p:tgtEl>
                                        <p:attrNameLst>
                                          <p:attrName>ppt_x</p:attrName>
                                          <p:attrName>ppt_y</p:attrName>
                                        </p:attrNameLst>
                                      </p:cBhvr>
                                      <p:rCtr x="4115" y="6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06511 0.00162 L 1.94444E-6 -4.81481E-6 " pathEditMode="relative" rAng="0" ptsTypes="AA">
                                      <p:cBhvr>
                                        <p:cTn id="20" dur="2000" fill="hold"/>
                                        <p:tgtEl>
                                          <p:spTgt spid="11"/>
                                        </p:tgtEl>
                                        <p:attrNameLst>
                                          <p:attrName>ppt_x</p:attrName>
                                          <p:attrName>ppt_y</p:attrName>
                                        </p:attrNameLst>
                                      </p:cBhvr>
                                      <p:rCtr x="3212" y="-139"/>
                                    </p:animMotion>
                                  </p:childTnLst>
                                </p:cTn>
                              </p:par>
                              <p:par>
                                <p:cTn id="21" presetID="42" presetClass="path" presetSubtype="0" accel="50000" decel="50000" fill="hold" grpId="1" nodeType="withEffect">
                                  <p:stCondLst>
                                    <p:cond delay="0"/>
                                  </p:stCondLst>
                                  <p:childTnLst>
                                    <p:animMotion origin="layout" path="M 0.08246 0.00162 L 5.18249E-17 -4.81481E-6 " pathEditMode="relative" rAng="0" ptsTypes="AA">
                                      <p:cBhvr>
                                        <p:cTn id="22" dur="2000" fill="hold"/>
                                        <p:tgtEl>
                                          <p:spTgt spid="6"/>
                                        </p:tgtEl>
                                        <p:attrNameLst>
                                          <p:attrName>ppt_x</p:attrName>
                                          <p:attrName>ppt_y</p:attrName>
                                        </p:attrNameLst>
                                      </p:cBhvr>
                                      <p:rCtr x="-4080" y="-139"/>
                                    </p:animMotion>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p:bldP spid="6" grpId="1"/>
      <p:bldP spid="14" grpId="0" animBg="1"/>
      <p:bldP spid="16" grpId="0" animBg="1"/>
      <p:bldP spid="16" grpId="1" animBg="1"/>
      <p:bldP spid="17" grpId="0" animBg="1"/>
      <p:bldP spid="1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nature</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fixture</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00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picture</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future</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1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C0D40D8-AC15-3DAE-6B48-3F07DA79E96B}"/>
              </a:ext>
            </a:extLst>
          </p:cNvPr>
          <p:cNvPicPr>
            <a:picLocks noChangeAspect="1"/>
          </p:cNvPicPr>
          <p:nvPr/>
        </p:nvPicPr>
        <p:blipFill>
          <a:blip r:embed="rId4"/>
          <a:stretch>
            <a:fillRect/>
          </a:stretch>
        </p:blipFill>
        <p:spPr>
          <a:xfrm>
            <a:off x="1140345" y="5378171"/>
            <a:ext cx="2728579" cy="596090"/>
          </a:xfrm>
          <a:prstGeom prst="rect">
            <a:avLst/>
          </a:prstGeom>
          <a:ln w="12700">
            <a:solidFill>
              <a:srgbClr val="2C629F"/>
            </a:solidFill>
          </a:ln>
        </p:spPr>
      </p:pic>
      <p:pic>
        <p:nvPicPr>
          <p:cNvPr id="21" name="Picture 20">
            <a:extLst>
              <a:ext uri="{FF2B5EF4-FFF2-40B4-BE49-F238E27FC236}">
                <a16:creationId xmlns:a16="http://schemas.microsoft.com/office/drawing/2014/main" id="{578FDD4C-77DA-6D10-E966-8745DE5165E6}"/>
              </a:ext>
            </a:extLst>
          </p:cNvPr>
          <p:cNvPicPr>
            <a:picLocks noChangeAspect="1"/>
          </p:cNvPicPr>
          <p:nvPr/>
        </p:nvPicPr>
        <p:blipFill>
          <a:blip r:embed="rId5"/>
          <a:stretch>
            <a:fillRect/>
          </a:stretch>
        </p:blipFill>
        <p:spPr>
          <a:xfrm>
            <a:off x="3385410" y="4474745"/>
            <a:ext cx="2224843" cy="596090"/>
          </a:xfrm>
          <a:prstGeom prst="rect">
            <a:avLst/>
          </a:prstGeom>
          <a:ln w="12700">
            <a:solidFill>
              <a:srgbClr val="2C629F"/>
            </a:solidFill>
          </a:ln>
        </p:spPr>
      </p:pic>
      <p:pic>
        <p:nvPicPr>
          <p:cNvPr id="22" name="Picture 21">
            <a:extLst>
              <a:ext uri="{FF2B5EF4-FFF2-40B4-BE49-F238E27FC236}">
                <a16:creationId xmlns:a16="http://schemas.microsoft.com/office/drawing/2014/main" id="{02B4F6E1-AD47-4B80-EB8F-85698626EC13}"/>
              </a:ext>
            </a:extLst>
          </p:cNvPr>
          <p:cNvPicPr>
            <a:picLocks noChangeAspect="1"/>
          </p:cNvPicPr>
          <p:nvPr/>
        </p:nvPicPr>
        <p:blipFill>
          <a:blip r:embed="rId6"/>
          <a:stretch>
            <a:fillRect/>
          </a:stretch>
        </p:blipFill>
        <p:spPr>
          <a:xfrm>
            <a:off x="4292194" y="5393422"/>
            <a:ext cx="1813648" cy="593406"/>
          </a:xfrm>
          <a:prstGeom prst="rect">
            <a:avLst/>
          </a:prstGeom>
          <a:ln w="12700">
            <a:solidFill>
              <a:srgbClr val="2C629F"/>
            </a:solidFill>
          </a:ln>
        </p:spPr>
      </p:pic>
      <p:pic>
        <p:nvPicPr>
          <p:cNvPr id="23" name="Picture 22">
            <a:extLst>
              <a:ext uri="{FF2B5EF4-FFF2-40B4-BE49-F238E27FC236}">
                <a16:creationId xmlns:a16="http://schemas.microsoft.com/office/drawing/2014/main" id="{DF630B34-6995-947A-3E18-2533AF8EC526}"/>
              </a:ext>
            </a:extLst>
          </p:cNvPr>
          <p:cNvPicPr>
            <a:picLocks noChangeAspect="1"/>
          </p:cNvPicPr>
          <p:nvPr/>
        </p:nvPicPr>
        <p:blipFill>
          <a:blip r:embed="rId7"/>
          <a:stretch>
            <a:fillRect/>
          </a:stretch>
        </p:blipFill>
        <p:spPr>
          <a:xfrm>
            <a:off x="1611504" y="6097340"/>
            <a:ext cx="2121391" cy="590662"/>
          </a:xfrm>
          <a:prstGeom prst="rect">
            <a:avLst/>
          </a:prstGeom>
          <a:ln w="12700">
            <a:solidFill>
              <a:srgbClr val="2C629F"/>
            </a:solidFill>
          </a:ln>
        </p:spPr>
      </p:pic>
      <p:pic>
        <p:nvPicPr>
          <p:cNvPr id="24" name="Picture 23">
            <a:extLst>
              <a:ext uri="{FF2B5EF4-FFF2-40B4-BE49-F238E27FC236}">
                <a16:creationId xmlns:a16="http://schemas.microsoft.com/office/drawing/2014/main" id="{6601F42C-F971-98A6-DCFE-D90BF0E38C02}"/>
              </a:ext>
            </a:extLst>
          </p:cNvPr>
          <p:cNvPicPr>
            <a:picLocks noChangeAspect="1"/>
          </p:cNvPicPr>
          <p:nvPr/>
        </p:nvPicPr>
        <p:blipFill>
          <a:blip r:embed="rId8"/>
          <a:stretch>
            <a:fillRect/>
          </a:stretch>
        </p:blipFill>
        <p:spPr>
          <a:xfrm>
            <a:off x="5176219" y="6183307"/>
            <a:ext cx="1754381" cy="598851"/>
          </a:xfrm>
          <a:prstGeom prst="rect">
            <a:avLst/>
          </a:prstGeom>
          <a:ln w="12700">
            <a:solidFill>
              <a:srgbClr val="2C629F"/>
            </a:solidFill>
          </a:ln>
        </p:spPr>
      </p:pic>
      <p:pic>
        <p:nvPicPr>
          <p:cNvPr id="25" name="Picture 24">
            <a:extLst>
              <a:ext uri="{FF2B5EF4-FFF2-40B4-BE49-F238E27FC236}">
                <a16:creationId xmlns:a16="http://schemas.microsoft.com/office/drawing/2014/main" id="{605E19AC-E5CA-5F11-7AE4-BE17D2B7A27B}"/>
              </a:ext>
            </a:extLst>
          </p:cNvPr>
          <p:cNvPicPr>
            <a:picLocks noChangeAspect="1"/>
          </p:cNvPicPr>
          <p:nvPr/>
        </p:nvPicPr>
        <p:blipFill>
          <a:blip r:embed="rId9"/>
          <a:stretch>
            <a:fillRect/>
          </a:stretch>
        </p:blipFill>
        <p:spPr>
          <a:xfrm>
            <a:off x="6529112" y="5351353"/>
            <a:ext cx="1765987" cy="585912"/>
          </a:xfrm>
          <a:prstGeom prst="rect">
            <a:avLst/>
          </a:prstGeom>
          <a:ln w="12700">
            <a:solidFill>
              <a:srgbClr val="2C629F"/>
            </a:solidFill>
          </a:ln>
        </p:spPr>
      </p:pic>
      <p:pic>
        <p:nvPicPr>
          <p:cNvPr id="26" name="Picture 25">
            <a:extLst>
              <a:ext uri="{FF2B5EF4-FFF2-40B4-BE49-F238E27FC236}">
                <a16:creationId xmlns:a16="http://schemas.microsoft.com/office/drawing/2014/main" id="{8F63A4B2-0AB1-7EC0-1364-139BA4486CF3}"/>
              </a:ext>
            </a:extLst>
          </p:cNvPr>
          <p:cNvPicPr>
            <a:picLocks noChangeAspect="1"/>
          </p:cNvPicPr>
          <p:nvPr/>
        </p:nvPicPr>
        <p:blipFill>
          <a:blip r:embed="rId10"/>
          <a:stretch>
            <a:fillRect/>
          </a:stretch>
        </p:blipFill>
        <p:spPr>
          <a:xfrm>
            <a:off x="6053410" y="4469457"/>
            <a:ext cx="1491904" cy="598447"/>
          </a:xfrm>
          <a:prstGeom prst="rect">
            <a:avLst/>
          </a:prstGeom>
          <a:ln w="12700">
            <a:solidFill>
              <a:srgbClr val="2C629F"/>
            </a:solidFill>
          </a:ln>
        </p:spPr>
      </p:pic>
      <p:pic>
        <p:nvPicPr>
          <p:cNvPr id="27" name="Picture 26">
            <a:extLst>
              <a:ext uri="{FF2B5EF4-FFF2-40B4-BE49-F238E27FC236}">
                <a16:creationId xmlns:a16="http://schemas.microsoft.com/office/drawing/2014/main" id="{805489D7-177E-96A1-08E2-9268F000FC0C}"/>
              </a:ext>
            </a:extLst>
          </p:cNvPr>
          <p:cNvPicPr>
            <a:picLocks noChangeAspect="1"/>
          </p:cNvPicPr>
          <p:nvPr/>
        </p:nvPicPr>
        <p:blipFill>
          <a:blip r:embed="rId11"/>
          <a:stretch>
            <a:fillRect/>
          </a:stretch>
        </p:blipFill>
        <p:spPr>
          <a:xfrm>
            <a:off x="1140345" y="4474745"/>
            <a:ext cx="1662517" cy="593159"/>
          </a:xfrm>
          <a:prstGeom prst="rect">
            <a:avLst/>
          </a:prstGeom>
          <a:ln w="12700">
            <a:solidFill>
              <a:srgbClr val="2C629F"/>
            </a:solidFill>
          </a:ln>
        </p:spPr>
      </p:pic>
      <p:pic>
        <p:nvPicPr>
          <p:cNvPr id="28" name="Picture 27">
            <a:extLst>
              <a:ext uri="{FF2B5EF4-FFF2-40B4-BE49-F238E27FC236}">
                <a16:creationId xmlns:a16="http://schemas.microsoft.com/office/drawing/2014/main" id="{E1ECA239-4701-ED7E-56A8-E806E51FF1F2}"/>
              </a:ext>
            </a:extLst>
          </p:cNvPr>
          <p:cNvPicPr>
            <a:picLocks noChangeAspect="1"/>
          </p:cNvPicPr>
          <p:nvPr/>
        </p:nvPicPr>
        <p:blipFill>
          <a:blip r:embed="rId12"/>
          <a:stretch>
            <a:fillRect/>
          </a:stretch>
        </p:blipFill>
        <p:spPr>
          <a:xfrm>
            <a:off x="530771" y="1113412"/>
            <a:ext cx="1545336" cy="649224"/>
          </a:xfrm>
          <a:prstGeom prst="rect">
            <a:avLst/>
          </a:prstGeom>
          <a:ln w="12700">
            <a:solidFill>
              <a:srgbClr val="2C629F"/>
            </a:solidFill>
          </a:ln>
        </p:spPr>
      </p:pic>
    </p:spTree>
    <p:extLst>
      <p:ext uri="{BB962C8B-B14F-4D97-AF65-F5344CB8AC3E}">
        <p14:creationId xmlns:p14="http://schemas.microsoft.com/office/powerpoint/2010/main" val="1513133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guess</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744867"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98C4F95-6301-A747-AC98-0094EDFF54F8}"/>
              </a:ext>
            </a:extLst>
          </p:cNvPr>
          <p:cNvSpPr/>
          <p:nvPr/>
        </p:nvSpPr>
        <p:spPr>
          <a:xfrm>
            <a:off x="407560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A83B3AC-DD11-0D4C-B442-2413303D5357}"/>
              </a:ext>
            </a:extLst>
          </p:cNvPr>
          <p:cNvCxnSpPr>
            <a:cxnSpLocks/>
          </p:cNvCxnSpPr>
          <p:nvPr/>
        </p:nvCxnSpPr>
        <p:spPr>
          <a:xfrm>
            <a:off x="3691618" y="3929332"/>
            <a:ext cx="153740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151FA1-3D2F-C502-6243-3BD7B19A6630}"/>
              </a:ext>
            </a:extLst>
          </p:cNvPr>
          <p:cNvCxnSpPr>
            <a:cxnSpLocks/>
          </p:cNvCxnSpPr>
          <p:nvPr/>
        </p:nvCxnSpPr>
        <p:spPr>
          <a:xfrm>
            <a:off x="5493897" y="392374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E11AD5-AFFC-6323-AFFE-ABA9E39D1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702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guest</a:t>
            </a:r>
          </a:p>
        </p:txBody>
      </p:sp>
      <p:sp>
        <p:nvSpPr>
          <p:cNvPr id="2" name="Rectangle 1">
            <a:extLst>
              <a:ext uri="{FF2B5EF4-FFF2-40B4-BE49-F238E27FC236}">
                <a16:creationId xmlns:a16="http://schemas.microsoft.com/office/drawing/2014/main" id="{4AF847E3-A911-4C0F-B6A2-9334BB260FA4}"/>
              </a:ext>
            </a:extLst>
          </p:cNvPr>
          <p:cNvSpPr/>
          <p:nvPr/>
        </p:nvSpPr>
        <p:spPr>
          <a:xfrm>
            <a:off x="2827669"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482297"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490E8C-E4B9-4D59-BC7B-A9E9A76462B7}"/>
              </a:ext>
            </a:extLst>
          </p:cNvPr>
          <p:cNvSpPr/>
          <p:nvPr/>
        </p:nvSpPr>
        <p:spPr>
          <a:xfrm>
            <a:off x="6193216"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EA3ABAE-762F-5640-B4F1-1636FCDEFE1F}"/>
              </a:ext>
            </a:extLst>
          </p:cNvPr>
          <p:cNvSpPr/>
          <p:nvPr/>
        </p:nvSpPr>
        <p:spPr>
          <a:xfrm>
            <a:off x="4072832" y="407842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D865B34-6991-1F4F-B05C-00878A72F148}"/>
              </a:ext>
            </a:extLst>
          </p:cNvPr>
          <p:cNvCxnSpPr>
            <a:cxnSpLocks/>
          </p:cNvCxnSpPr>
          <p:nvPr/>
        </p:nvCxnSpPr>
        <p:spPr>
          <a:xfrm>
            <a:off x="3771900" y="3929332"/>
            <a:ext cx="16002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C62FE-96DB-C7B2-0519-A8306330F8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818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guide</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130540"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7D8649E-DECD-EF45-95D9-CF6B8939DA1A}"/>
              </a:ext>
            </a:extLst>
          </p:cNvPr>
          <p:cNvSpPr/>
          <p:nvPr/>
        </p:nvSpPr>
        <p:spPr>
          <a:xfrm>
            <a:off x="3847004" y="40910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3543668-4487-C048-B39D-AD22E0C0C426}"/>
              </a:ext>
            </a:extLst>
          </p:cNvPr>
          <p:cNvCxnSpPr>
            <a:cxnSpLocks/>
          </p:cNvCxnSpPr>
          <p:nvPr/>
        </p:nvCxnSpPr>
        <p:spPr>
          <a:xfrm>
            <a:off x="359796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B0687A-67C7-B197-56BF-6A7C87C0928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766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8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111437" y="3916419"/>
            <a:ext cx="161958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54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enough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1954245" y="406651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300317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C201E792-67C7-614B-A89A-0C428A47F61E}"/>
              </a:ext>
            </a:extLst>
          </p:cNvPr>
          <p:cNvSpPr/>
          <p:nvPr/>
        </p:nvSpPr>
        <p:spPr>
          <a:xfrm>
            <a:off x="428569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5EE42F69-BB4B-EB4D-848D-2CA3FD2830DC}"/>
              </a:ext>
            </a:extLst>
          </p:cNvPr>
          <p:cNvSpPr/>
          <p:nvPr/>
        </p:nvSpPr>
        <p:spPr>
          <a:xfrm>
            <a:off x="6173979"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FA03E3F-4ADD-8B43-86F4-28D0C37EAFD6}"/>
              </a:ext>
            </a:extLst>
          </p:cNvPr>
          <p:cNvCxnSpPr>
            <a:cxnSpLocks/>
          </p:cNvCxnSpPr>
          <p:nvPr/>
        </p:nvCxnSpPr>
        <p:spPr>
          <a:xfrm>
            <a:off x="3747520" y="395990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1EDD4F-BA82-3F49-AA44-AB6481CC04B2}"/>
              </a:ext>
            </a:extLst>
          </p:cNvPr>
          <p:cNvCxnSpPr>
            <a:cxnSpLocks/>
          </p:cNvCxnSpPr>
          <p:nvPr/>
        </p:nvCxnSpPr>
        <p:spPr>
          <a:xfrm>
            <a:off x="5734216" y="3955448"/>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BB010D-8D97-F412-3F53-A5F93692CCD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052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9310AD-E064-3745-9DEB-DDEA2322A840}"/>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5E34CFF-CD1E-FD48-8B27-B913A7ADC0FA}"/>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9A86FF-2247-2645-A1CF-46E1922C4CF4}"/>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73BD95ED-5C9F-9C4A-85DA-01AB02E39ABE}"/>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6792313-239C-5640-8856-E3E2BE8B17FF}"/>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E222D5-FD1D-F8B6-4197-01C0F59218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27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rough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E27F6E2-9021-1845-85DD-11BD4C7CFBDC}"/>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5D39D65-789C-354D-B9EF-7CA90071AE5B}"/>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B0206D-4188-864C-9F37-A77D9B5A1ECE}"/>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92E5A122-1727-7B40-B625-995F4436DDC0}"/>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47C35-DCFA-B641-AA73-B2AE60BE9635}"/>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0D6D9-3B8E-FE91-D1E0-45C2E5FEE82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1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 vultures capture their food?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3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cows are a fixture in the pasture.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1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we take enough pictures of the sculpture?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2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We’re Going on an Adventure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Every Sunday, Lucy spends the afternoon with her babysitter, Kaylen. Lucy loves Kaylen because Kaylen always takes Lucy on fun and exciting adventures. Today, Kaylen was holding a magnifying glass in one hand and a notebook in the other.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“Are you ready to go on an adventure?” Kaylen asked Lucy. “Yes!” Lucy cried. “On today’s adventure, we are going to become nature explorers,” explained Kaylen, “our mission is to discover new creatures.” Kaylen led Lucy into the backyard and helped her use the magnifying glass to look closely at the plants in the garden.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Lucy found a worm digging in the dirt and a ladybug resting on a leaf. She saw a butterfly land on a flower and a lizard scurry under a rock. She captured a frog. She even discovered a mother bird making a nest in a tree.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Kaylen helped Lucy draw pictures in her notebook of all the creatures she observed. “This was one of our best adventures yet,” Lucy beamed.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175680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3600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1061</TotalTime>
  <Words>1131</Words>
  <Application>Microsoft Macintosh PowerPoint</Application>
  <PresentationFormat>On-screen Show (4:3)</PresentationFormat>
  <Paragraphs>184</Paragraphs>
  <Slides>83</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83</vt:i4>
      </vt:variant>
    </vt:vector>
  </HeadingPairs>
  <TitlesOfParts>
    <vt:vector size="89"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48</cp:revision>
  <dcterms:created xsi:type="dcterms:W3CDTF">2022-06-06T14:24:31Z</dcterms:created>
  <dcterms:modified xsi:type="dcterms:W3CDTF">2022-08-02T23:15:36Z</dcterms:modified>
</cp:coreProperties>
</file>