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6" r:id="rId2"/>
  </p:sldMasterIdLst>
  <p:notesMasterIdLst>
    <p:notesMasterId r:id="rId94"/>
  </p:notesMasterIdLst>
  <p:sldIdLst>
    <p:sldId id="2247" r:id="rId3"/>
    <p:sldId id="2199" r:id="rId4"/>
    <p:sldId id="3049" r:id="rId5"/>
    <p:sldId id="2248" r:id="rId6"/>
    <p:sldId id="2240" r:id="rId7"/>
    <p:sldId id="2238" r:id="rId8"/>
    <p:sldId id="2241" r:id="rId9"/>
    <p:sldId id="2198" r:id="rId10"/>
    <p:sldId id="3850" r:id="rId11"/>
    <p:sldId id="3872" r:id="rId12"/>
    <p:sldId id="3871" r:id="rId13"/>
    <p:sldId id="3870" r:id="rId14"/>
    <p:sldId id="3851" r:id="rId15"/>
    <p:sldId id="3852" r:id="rId16"/>
    <p:sldId id="3853" r:id="rId17"/>
    <p:sldId id="3854" r:id="rId18"/>
    <p:sldId id="3855" r:id="rId19"/>
    <p:sldId id="3856" r:id="rId20"/>
    <p:sldId id="3857" r:id="rId21"/>
    <p:sldId id="3858" r:id="rId22"/>
    <p:sldId id="3859" r:id="rId23"/>
    <p:sldId id="3860" r:id="rId24"/>
    <p:sldId id="3861" r:id="rId25"/>
    <p:sldId id="3862" r:id="rId26"/>
    <p:sldId id="3863" r:id="rId27"/>
    <p:sldId id="3864" r:id="rId28"/>
    <p:sldId id="3865" r:id="rId29"/>
    <p:sldId id="3866" r:id="rId30"/>
    <p:sldId id="2242" r:id="rId31"/>
    <p:sldId id="2200" r:id="rId32"/>
    <p:sldId id="2201" r:id="rId33"/>
    <p:sldId id="2243" r:id="rId34"/>
    <p:sldId id="2202" r:id="rId35"/>
    <p:sldId id="2244" r:id="rId36"/>
    <p:sldId id="2203" r:id="rId37"/>
    <p:sldId id="3772" r:id="rId38"/>
    <p:sldId id="3472" r:id="rId39"/>
    <p:sldId id="3473" r:id="rId40"/>
    <p:sldId id="3773" r:id="rId41"/>
    <p:sldId id="3774" r:id="rId42"/>
    <p:sldId id="3775" r:id="rId43"/>
    <p:sldId id="3776" r:id="rId44"/>
    <p:sldId id="4036" r:id="rId45"/>
    <p:sldId id="4037" r:id="rId46"/>
    <p:sldId id="4187" r:id="rId47"/>
    <p:sldId id="2213" r:id="rId48"/>
    <p:sldId id="2214" r:id="rId49"/>
    <p:sldId id="2245" r:id="rId50"/>
    <p:sldId id="2216" r:id="rId51"/>
    <p:sldId id="2250" r:id="rId52"/>
    <p:sldId id="2217" r:id="rId53"/>
    <p:sldId id="368" r:id="rId54"/>
    <p:sldId id="4202" r:id="rId55"/>
    <p:sldId id="4203" r:id="rId56"/>
    <p:sldId id="4204" r:id="rId57"/>
    <p:sldId id="4205" r:id="rId58"/>
    <p:sldId id="4206" r:id="rId59"/>
    <p:sldId id="4207" r:id="rId60"/>
    <p:sldId id="4208" r:id="rId61"/>
    <p:sldId id="4212" r:id="rId62"/>
    <p:sldId id="4213" r:id="rId63"/>
    <p:sldId id="2221" r:id="rId64"/>
    <p:sldId id="3050" r:id="rId65"/>
    <p:sldId id="4210" r:id="rId66"/>
    <p:sldId id="2224" r:id="rId67"/>
    <p:sldId id="2226" r:id="rId68"/>
    <p:sldId id="2227" r:id="rId69"/>
    <p:sldId id="778" r:id="rId70"/>
    <p:sldId id="779" r:id="rId71"/>
    <p:sldId id="780" r:id="rId72"/>
    <p:sldId id="781" r:id="rId73"/>
    <p:sldId id="782" r:id="rId74"/>
    <p:sldId id="2228" r:id="rId75"/>
    <p:sldId id="2125" r:id="rId76"/>
    <p:sldId id="992" r:id="rId77"/>
    <p:sldId id="1049" r:id="rId78"/>
    <p:sldId id="1050" r:id="rId79"/>
    <p:sldId id="2229" r:id="rId80"/>
    <p:sldId id="2223" r:id="rId81"/>
    <p:sldId id="2230" r:id="rId82"/>
    <p:sldId id="2646" r:id="rId83"/>
    <p:sldId id="2647" r:id="rId84"/>
    <p:sldId id="2648" r:id="rId85"/>
    <p:sldId id="2234" r:id="rId86"/>
    <p:sldId id="2235" r:id="rId87"/>
    <p:sldId id="2158" r:id="rId88"/>
    <p:sldId id="2159" r:id="rId89"/>
    <p:sldId id="2166" r:id="rId90"/>
    <p:sldId id="4211" r:id="rId91"/>
    <p:sldId id="2225" r:id="rId92"/>
    <p:sldId id="2236" r:id="rId9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E2CF035-AA50-DC94-688B-9377E818EE49}" name="Contesse,Valentina A" initials="CA" userId="S::valufgator@ufl.edu::66806d4e-fd53-4162-bb2b-dfd5f9123657" providerId="AD"/>
  <p188:author id="{E71CE4EF-5F63-C309-1C8F-AD9BED01D6EA}" name="Alyssa Ricke" initials="AR" userId="S::alychickq22@ufl.edu::36f174c9-250d-4433-864f-f7349753d046"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2C629F"/>
    <a:srgbClr val="2F6FA9"/>
    <a:srgbClr val="E15436"/>
    <a:srgbClr val="25B0A7"/>
    <a:srgbClr val="AE382B"/>
    <a:srgbClr val="252B5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5078"/>
    <p:restoredTop sz="95289"/>
  </p:normalViewPr>
  <p:slideViewPr>
    <p:cSldViewPr snapToGrid="0" snapToObjects="1">
      <p:cViewPr varScale="1">
        <p:scale>
          <a:sx n="91" d="100"/>
          <a:sy n="91" d="100"/>
        </p:scale>
        <p:origin x="200" y="1400"/>
      </p:cViewPr>
      <p:guideLst/>
    </p:cSldViewPr>
  </p:slideViewPr>
  <p:notesTextViewPr>
    <p:cViewPr>
      <p:scale>
        <a:sx n="1" d="1"/>
        <a:sy n="1" d="1"/>
      </p:scale>
      <p:origin x="0" y="0"/>
    </p:cViewPr>
  </p:notesTextViewPr>
  <p:sorterViewPr>
    <p:cViewPr>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presProps" Target="presProps.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80" Type="http://schemas.openxmlformats.org/officeDocument/2006/relationships/slide" Target="slides/slide78.xml"/><Relationship Id="rId85" Type="http://schemas.openxmlformats.org/officeDocument/2006/relationships/slide" Target="slides/slide83.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notesMaster" Target="notesMasters/notesMaster1.xml"/><Relationship Id="rId99" Type="http://schemas.microsoft.com/office/2018/10/relationships/authors" Target="author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theme" Target="theme/theme1.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52DBB2B-03B0-BA4D-8766-8EF49B89551B}" type="datetimeFigureOut">
              <a:rPr lang="en-US" smtClean="0"/>
              <a:t>8/2/22</a:t>
            </a:fld>
            <a:endParaRPr lang="en-US"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FB05D2-5D65-874B-87C6-2AEC7FA940C5}" type="slidenum">
              <a:rPr lang="en-US" smtClean="0"/>
              <a:t>‹#›</a:t>
            </a:fld>
            <a:endParaRPr lang="en-US" dirty="0"/>
          </a:p>
        </p:txBody>
      </p:sp>
    </p:spTree>
    <p:extLst>
      <p:ext uri="{BB962C8B-B14F-4D97-AF65-F5344CB8AC3E}">
        <p14:creationId xmlns:p14="http://schemas.microsoft.com/office/powerpoint/2010/main" val="10636616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ufliteracy.org</a:t>
            </a:r>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2</a:t>
            </a:fld>
            <a:endParaRPr lang="en-US" dirty="0"/>
          </a:p>
        </p:txBody>
      </p:sp>
    </p:spTree>
    <p:extLst>
      <p:ext uri="{BB962C8B-B14F-4D97-AF65-F5344CB8AC3E}">
        <p14:creationId xmlns:p14="http://schemas.microsoft.com/office/powerpoint/2010/main" val="27964763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3B0DD41-8DB1-4A60-85B2-53E8605711B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526263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3B0DD41-8DB1-4A60-85B2-53E8605711B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759632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3B0DD41-8DB1-4A60-85B2-53E8605711B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837794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3B0DD41-8DB1-4A60-85B2-53E8605711B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84605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2"/>
        <p:cNvGrpSpPr/>
        <p:nvPr/>
      </p:nvGrpSpPr>
      <p:grpSpPr>
        <a:xfrm>
          <a:off x="0" y="0"/>
          <a:ext cx="0" cy="0"/>
          <a:chOff x="0" y="0"/>
          <a:chExt cx="0" cy="0"/>
        </a:xfrm>
      </p:grpSpPr>
      <p:sp>
        <p:nvSpPr>
          <p:cNvPr id="633" name="Google Shape;633;p3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34" name="Google Shape;634;p3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indent="-1270">
              <a:lnSpc>
                <a:spcPct val="150000"/>
              </a:lnSpc>
              <a:spcBef>
                <a:spcPts val="0"/>
              </a:spcBef>
              <a:spcAft>
                <a:spcPts val="0"/>
              </a:spcAft>
            </a:pPr>
            <a:r>
              <a:rPr lang="en-US" sz="2800" b="0" i="1" dirty="0"/>
              <a:t>**display in slideshow mode for animations</a:t>
            </a:r>
          </a:p>
        </p:txBody>
      </p:sp>
      <p:sp>
        <p:nvSpPr>
          <p:cNvPr id="635" name="Google Shape;635;p3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Calibri"/>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Calibri"/>
                <a:buNone/>
                <a:tabLst/>
                <a:defRPr/>
              </a:pPr>
              <a:t>42</a:t>
            </a:fld>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32943873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t>
            </a:r>
            <a:r>
              <a:rPr lang="en-US" i="1" dirty="0"/>
              <a:t>UFLI Foundations </a:t>
            </a:r>
            <a:r>
              <a:rPr lang="en-US" dirty="0"/>
              <a:t>lesson plan Step 5 for words to spell.</a:t>
            </a:r>
          </a:p>
          <a:p>
            <a:r>
              <a:rPr lang="en-US" dirty="0"/>
              <a:t>Handwriting paper to model spelling. </a:t>
            </a:r>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46</a:t>
            </a:fld>
            <a:endParaRPr lang="en-US" dirty="0"/>
          </a:p>
        </p:txBody>
      </p:sp>
    </p:spTree>
    <p:extLst>
      <p:ext uri="{BB962C8B-B14F-4D97-AF65-F5344CB8AC3E}">
        <p14:creationId xmlns:p14="http://schemas.microsoft.com/office/powerpoint/2010/main" val="6059080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t>
            </a:r>
            <a:r>
              <a:rPr lang="en-US" i="1" dirty="0"/>
              <a:t>UFLI Foundations </a:t>
            </a:r>
            <a:r>
              <a:rPr lang="en-US" dirty="0"/>
              <a:t>lesson plan Step 5 for words to spell.</a:t>
            </a:r>
          </a:p>
          <a:p>
            <a:r>
              <a:rPr lang="en-US" dirty="0"/>
              <a:t>Handwriting paper for guided spelling practice. </a:t>
            </a:r>
          </a:p>
        </p:txBody>
      </p:sp>
      <p:sp>
        <p:nvSpPr>
          <p:cNvPr id="4" name="Slide Number Placeholder 3"/>
          <p:cNvSpPr>
            <a:spLocks noGrp="1"/>
          </p:cNvSpPr>
          <p:nvPr>
            <p:ph type="sldNum" sz="quarter" idx="5"/>
          </p:nvPr>
        </p:nvSpPr>
        <p:spPr/>
        <p:txBody>
          <a:bodyPr/>
          <a:lstStyle/>
          <a:p>
            <a:fld id="{21FB05D2-5D65-874B-87C6-2AEC7FA940C5}" type="slidenum">
              <a:rPr lang="en-US" smtClean="0"/>
              <a:t>47</a:t>
            </a:fld>
            <a:endParaRPr lang="en-US" dirty="0"/>
          </a:p>
        </p:txBody>
      </p:sp>
    </p:spTree>
    <p:extLst>
      <p:ext uri="{BB962C8B-B14F-4D97-AF65-F5344CB8AC3E}">
        <p14:creationId xmlns:p14="http://schemas.microsoft.com/office/powerpoint/2010/main" val="243418569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i="0" dirty="0"/>
              <a:t>lesson plan Step 5 for recommended teacher language and activities to review the new concept. </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52</a:t>
            </a:fld>
            <a:endParaRPr lang="en-US" dirty="0"/>
          </a:p>
        </p:txBody>
      </p:sp>
    </p:spTree>
    <p:extLst>
      <p:ext uri="{BB962C8B-B14F-4D97-AF65-F5344CB8AC3E}">
        <p14:creationId xmlns:p14="http://schemas.microsoft.com/office/powerpoint/2010/main" val="31181581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3B0DD41-8DB1-4A60-85B2-53E8605711B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7721804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3B0DD41-8DB1-4A60-85B2-53E8605711B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349314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See </a:t>
            </a:r>
            <a:r>
              <a:rPr lang="en-US" i="1" dirty="0"/>
              <a:t>UFLI Foundations</a:t>
            </a:r>
            <a:r>
              <a:rPr lang="en-US" i="0" dirty="0"/>
              <a:t> lesson plan Step 1 for phonemic awareness activity.</a:t>
            </a:r>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6</a:t>
            </a:fld>
            <a:endParaRPr lang="en-US" dirty="0"/>
          </a:p>
        </p:txBody>
      </p:sp>
    </p:spTree>
    <p:extLst>
      <p:ext uri="{BB962C8B-B14F-4D97-AF65-F5344CB8AC3E}">
        <p14:creationId xmlns:p14="http://schemas.microsoft.com/office/powerpoint/2010/main" val="151874137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3B0DD41-8DB1-4A60-85B2-53E8605711B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5262630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3B0DD41-8DB1-4A60-85B2-53E8605711B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7596323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3B0DD41-8DB1-4A60-85B2-53E8605711B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8377949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3B0DD41-8DB1-4A60-85B2-53E8605711B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846052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2"/>
        <p:cNvGrpSpPr/>
        <p:nvPr/>
      </p:nvGrpSpPr>
      <p:grpSpPr>
        <a:xfrm>
          <a:off x="0" y="0"/>
          <a:ext cx="0" cy="0"/>
          <a:chOff x="0" y="0"/>
          <a:chExt cx="0" cy="0"/>
        </a:xfrm>
      </p:grpSpPr>
      <p:sp>
        <p:nvSpPr>
          <p:cNvPr id="633" name="Google Shape;633;p3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34" name="Google Shape;634;p3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indent="-1270">
              <a:lnSpc>
                <a:spcPct val="150000"/>
              </a:lnSpc>
              <a:spcBef>
                <a:spcPts val="0"/>
              </a:spcBef>
              <a:spcAft>
                <a:spcPts val="0"/>
              </a:spcAft>
            </a:pPr>
            <a:r>
              <a:rPr lang="en-US" sz="2800" b="0" i="1" dirty="0"/>
              <a:t>**display in slideshow mode for animations</a:t>
            </a:r>
          </a:p>
        </p:txBody>
      </p:sp>
      <p:sp>
        <p:nvSpPr>
          <p:cNvPr id="635" name="Google Shape;635;p3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Calibri"/>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Calibri"/>
                <a:buNone/>
                <a:tabLst/>
                <a:defRPr/>
              </a:pPr>
              <a:t>59</a:t>
            </a:fld>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329438730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t>
            </a:r>
            <a:r>
              <a:rPr lang="en-US" i="1" dirty="0"/>
              <a:t>UFLI Foundations </a:t>
            </a:r>
            <a:r>
              <a:rPr lang="en-US" i="0" dirty="0"/>
              <a:t>lesson plan Step 6 for word work activity. </a:t>
            </a:r>
          </a:p>
          <a:p>
            <a:r>
              <a:rPr lang="en-US" i="0" dirty="0"/>
              <a:t>Visit </a:t>
            </a:r>
            <a:r>
              <a:rPr lang="en-US" i="0" dirty="0" err="1"/>
              <a:t>ufliteracy.org</a:t>
            </a:r>
            <a:r>
              <a:rPr lang="en-US" i="0" dirty="0"/>
              <a:t> to access the Word Work Mat apps.</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1FB05D2-5D65-874B-87C6-2AEC7FA940C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4024947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Display this slide in editing mode. Click and hold to drag words into the appropriate box.</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64</a:t>
            </a:fld>
            <a:endParaRPr lang="en-US" dirty="0"/>
          </a:p>
        </p:txBody>
      </p:sp>
    </p:spTree>
    <p:extLst>
      <p:ext uri="{BB962C8B-B14F-4D97-AF65-F5344CB8AC3E}">
        <p14:creationId xmlns:p14="http://schemas.microsoft.com/office/powerpoint/2010/main" val="39463795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t>
            </a:r>
            <a:r>
              <a:rPr lang="en-US" i="1" dirty="0"/>
              <a:t>UFLI Foundations </a:t>
            </a:r>
            <a:r>
              <a:rPr lang="en-US" i="0" dirty="0"/>
              <a:t>lesson plan Step 7 for irregular word activities.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each word may be used in editing mode. Cover the heart and square icons then reveal them one at a time during instruction. </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66</a:t>
            </a:fld>
            <a:endParaRPr lang="en-US" dirty="0"/>
          </a:p>
        </p:txBody>
      </p:sp>
    </p:spTree>
    <p:extLst>
      <p:ext uri="{BB962C8B-B14F-4D97-AF65-F5344CB8AC3E}">
        <p14:creationId xmlns:p14="http://schemas.microsoft.com/office/powerpoint/2010/main" val="181126020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i="0" dirty="0"/>
              <a:t>manual for more information about reviewing irregular words. </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67</a:t>
            </a:fld>
            <a:endParaRPr lang="en-US" dirty="0"/>
          </a:p>
        </p:txBody>
      </p:sp>
    </p:spTree>
    <p:extLst>
      <p:ext uri="{BB962C8B-B14F-4D97-AF65-F5344CB8AC3E}">
        <p14:creationId xmlns:p14="http://schemas.microsoft.com/office/powerpoint/2010/main" val="70939026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dirty="0"/>
              <a:t>Lesson 117+</a:t>
            </a:r>
          </a:p>
          <a:p>
            <a:pPr defTabSz="966612">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UE represents the /</a:t>
            </a:r>
            <a:r>
              <a:rPr lang="en-US" dirty="0" err="1"/>
              <a:t>ĕ</a:t>
            </a:r>
            <a:r>
              <a:rPr lang="en-US" dirty="0"/>
              <a:t>/ sound, or U is silent.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the word may be used in editing mode. Cover the heart and square icons then reveal them one at a time during instruction. </a:t>
            </a:r>
            <a:endParaRPr lang="en-US" b="0" dirty="0"/>
          </a:p>
          <a:p>
            <a:pPr defTabSz="966612">
              <a:defRPr/>
            </a:pPr>
            <a:endParaRPr lang="en-US" dirty="0"/>
          </a:p>
        </p:txBody>
      </p:sp>
    </p:spTree>
    <p:extLst>
      <p:ext uri="{BB962C8B-B14F-4D97-AF65-F5344CB8AC3E}">
        <p14:creationId xmlns:p14="http://schemas.microsoft.com/office/powerpoint/2010/main" val="25019419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See </a:t>
            </a:r>
            <a:r>
              <a:rPr lang="en-US" i="1" dirty="0"/>
              <a:t>UFLI Foundations </a:t>
            </a:r>
            <a:r>
              <a:rPr lang="en-US" i="0" dirty="0"/>
              <a:t>lesson plan Step 2 for student phoneme responses.</a:t>
            </a:r>
          </a:p>
          <a:p>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8</a:t>
            </a:fld>
            <a:endParaRPr lang="en-US" dirty="0"/>
          </a:p>
        </p:txBody>
      </p:sp>
    </p:spTree>
    <p:extLst>
      <p:ext uri="{BB962C8B-B14F-4D97-AF65-F5344CB8AC3E}">
        <p14:creationId xmlns:p14="http://schemas.microsoft.com/office/powerpoint/2010/main" val="210372577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dirty="0"/>
              <a:t>Lesson 117+</a:t>
            </a:r>
          </a:p>
          <a:p>
            <a:pPr defTabSz="966612">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UE represents the /</a:t>
            </a:r>
            <a:r>
              <a:rPr lang="en-US" dirty="0" err="1"/>
              <a:t>ĕ</a:t>
            </a:r>
            <a:r>
              <a:rPr lang="en-US" dirty="0"/>
              <a:t>/ sound, or U is silent.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the word may be used in editing mode. Cover the heart and square icons then reveal them one at a time during instruction. </a:t>
            </a:r>
            <a:endParaRPr lang="en-US" b="0" dirty="0"/>
          </a:p>
          <a:p>
            <a:pPr defTabSz="966612">
              <a:defRPr/>
            </a:pPr>
            <a:endParaRPr lang="en-US" dirty="0"/>
          </a:p>
        </p:txBody>
      </p:sp>
    </p:spTree>
    <p:extLst>
      <p:ext uri="{BB962C8B-B14F-4D97-AF65-F5344CB8AC3E}">
        <p14:creationId xmlns:p14="http://schemas.microsoft.com/office/powerpoint/2010/main" val="41329824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dirty="0"/>
              <a:t>Lesson 117+</a:t>
            </a:r>
          </a:p>
          <a:p>
            <a:pPr defTabSz="966612">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UI represents the /</a:t>
            </a:r>
            <a:r>
              <a:rPr lang="en-US" dirty="0" err="1"/>
              <a:t>ī</a:t>
            </a:r>
            <a:r>
              <a:rPr lang="en-US" dirty="0"/>
              <a:t>/ sound, or U is silent.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the word may be used in editing mode. Cover the heart and square icons then reveal them one at a time during instruction. </a:t>
            </a:r>
            <a:endParaRPr lang="en-US" b="0" dirty="0"/>
          </a:p>
          <a:p>
            <a:pPr defTabSz="966612">
              <a:defRPr/>
            </a:pPr>
            <a:endParaRPr lang="en-US" dirty="0"/>
          </a:p>
        </p:txBody>
      </p:sp>
    </p:spTree>
    <p:extLst>
      <p:ext uri="{BB962C8B-B14F-4D97-AF65-F5344CB8AC3E}">
        <p14:creationId xmlns:p14="http://schemas.microsoft.com/office/powerpoint/2010/main" val="30317131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Lesson 118+</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OU represents the /</a:t>
            </a:r>
            <a:r>
              <a:rPr lang="en-US" dirty="0" err="1"/>
              <a:t>ŭ</a:t>
            </a:r>
            <a:r>
              <a:rPr lang="en-US" dirty="0"/>
              <a:t>/ sound.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the word may be used in editing mode. Cover the heart and square icons then reveal them one at a time during instruction. </a:t>
            </a:r>
            <a:endParaRPr lang="en-US" b="0" dirty="0"/>
          </a:p>
          <a:p>
            <a:endParaRPr lang="en-US" dirty="0"/>
          </a:p>
        </p:txBody>
      </p:sp>
    </p:spTree>
    <p:extLst>
      <p:ext uri="{BB962C8B-B14F-4D97-AF65-F5344CB8AC3E}">
        <p14:creationId xmlns:p14="http://schemas.microsoft.com/office/powerpoint/2010/main" val="247328246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Lesson 118+</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OU represents the /</a:t>
            </a:r>
            <a:r>
              <a:rPr lang="en-US" dirty="0" err="1"/>
              <a:t>ŭ</a:t>
            </a:r>
            <a:r>
              <a:rPr lang="en-US" dirty="0"/>
              <a:t>/ sound.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the word may be used in editing mode. Cover the heart and square icons then reveal them one at a time during instruction. </a:t>
            </a:r>
            <a:endParaRPr lang="en-US" b="0" dirty="0"/>
          </a:p>
          <a:p>
            <a:endParaRPr lang="en-US" dirty="0"/>
          </a:p>
        </p:txBody>
      </p:sp>
    </p:spTree>
    <p:extLst>
      <p:ext uri="{BB962C8B-B14F-4D97-AF65-F5344CB8AC3E}">
        <p14:creationId xmlns:p14="http://schemas.microsoft.com/office/powerpoint/2010/main" val="273911858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Handwriting paper for irregular word spelling practice. Use as needed. </a:t>
            </a:r>
          </a:p>
          <a:p>
            <a:r>
              <a:rPr lang="en-US" dirty="0"/>
              <a:t>See </a:t>
            </a:r>
            <a:r>
              <a:rPr lang="en-US" i="1" dirty="0"/>
              <a:t>UFLI Foundations </a:t>
            </a:r>
            <a:r>
              <a:rPr lang="en-US" i="0" dirty="0"/>
              <a:t>manual for more information about reviewing irregular words. </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73</a:t>
            </a:fld>
            <a:endParaRPr lang="en-US" dirty="0"/>
          </a:p>
        </p:txBody>
      </p:sp>
    </p:spTree>
    <p:extLst>
      <p:ext uri="{BB962C8B-B14F-4D97-AF65-F5344CB8AC3E}">
        <p14:creationId xmlns:p14="http://schemas.microsoft.com/office/powerpoint/2010/main" val="172822957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orange star indicates these are new irregular words that need to be introduced. </a:t>
            </a:r>
          </a:p>
          <a:p>
            <a:r>
              <a:rPr lang="en-US" dirty="0"/>
              <a:t>See </a:t>
            </a:r>
            <a:r>
              <a:rPr lang="en-US" i="1" dirty="0"/>
              <a:t>UFLI Foundations </a:t>
            </a:r>
            <a:r>
              <a:rPr lang="en-US" i="0" dirty="0"/>
              <a:t>manual for more information about teaching irregular words. </a:t>
            </a:r>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74</a:t>
            </a:fld>
            <a:endParaRPr lang="en-US" dirty="0"/>
          </a:p>
        </p:txBody>
      </p:sp>
    </p:spTree>
    <p:extLst>
      <p:ext uri="{BB962C8B-B14F-4D97-AF65-F5344CB8AC3E}">
        <p14:creationId xmlns:p14="http://schemas.microsoft.com/office/powerpoint/2010/main" val="31937177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Lesson 119+</a:t>
            </a:r>
          </a:p>
          <a:p>
            <a:endParaRPr lang="en-US" dirty="0"/>
          </a:p>
          <a:p>
            <a:r>
              <a:rPr lang="en-US" dirty="0"/>
              <a:t>OU represents the /</a:t>
            </a:r>
            <a:r>
              <a:rPr lang="en-US" dirty="0" err="1"/>
              <a:t>ŭ</a:t>
            </a:r>
            <a:r>
              <a:rPr lang="en-US" dirty="0"/>
              <a:t>/ sound.</a:t>
            </a:r>
          </a:p>
          <a:p>
            <a:r>
              <a:rPr lang="en-US" dirty="0"/>
              <a:t>GH represents the /f/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Alternatively, O represents the /</a:t>
            </a:r>
            <a:r>
              <a:rPr lang="en-US" dirty="0" err="1"/>
              <a:t>ŭ</a:t>
            </a:r>
            <a:r>
              <a:rPr lang="en-US" dirty="0"/>
              <a:t>/ sound, and UGH represents the /f/ sound.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the word may be used in editing mode. Cover the heart and square icons then reveal them one at a time during instruction. </a:t>
            </a:r>
            <a:endParaRPr lang="en-US" b="0" dirty="0"/>
          </a:p>
          <a:p>
            <a:endParaRPr lang="en-US" dirty="0"/>
          </a:p>
        </p:txBody>
      </p:sp>
    </p:spTree>
    <p:extLst>
      <p:ext uri="{BB962C8B-B14F-4D97-AF65-F5344CB8AC3E}">
        <p14:creationId xmlns:p14="http://schemas.microsoft.com/office/powerpoint/2010/main" val="283761305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Lesson 119+</a:t>
            </a:r>
          </a:p>
          <a:p>
            <a:endParaRPr lang="en-US" dirty="0"/>
          </a:p>
          <a:p>
            <a:r>
              <a:rPr lang="en-US" dirty="0"/>
              <a:t>OU represents the /</a:t>
            </a:r>
            <a:r>
              <a:rPr lang="en-US" dirty="0" err="1"/>
              <a:t>ŭ</a:t>
            </a:r>
            <a:r>
              <a:rPr lang="en-US" dirty="0"/>
              <a:t>/ sound.</a:t>
            </a:r>
          </a:p>
          <a:p>
            <a:r>
              <a:rPr lang="en-US" dirty="0"/>
              <a:t>GH represents the /f/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Alternatively, O represents the /</a:t>
            </a:r>
            <a:r>
              <a:rPr lang="en-US" dirty="0" err="1"/>
              <a:t>ŭ</a:t>
            </a:r>
            <a:r>
              <a:rPr lang="en-US" dirty="0"/>
              <a:t>/ sound, and UGH represents the /f/ sound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the word may be used in editing mode. Cover the heart and square icons then reveal them one at a time during instruction. </a:t>
            </a:r>
            <a:endParaRPr lang="en-US" b="0" dirty="0"/>
          </a:p>
          <a:p>
            <a:endParaRPr lang="en-US" dirty="0"/>
          </a:p>
        </p:txBody>
      </p:sp>
    </p:spTree>
    <p:extLst>
      <p:ext uri="{BB962C8B-B14F-4D97-AF65-F5344CB8AC3E}">
        <p14:creationId xmlns:p14="http://schemas.microsoft.com/office/powerpoint/2010/main" val="371328657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Lesson 119+</a:t>
            </a:r>
          </a:p>
          <a:p>
            <a:endParaRPr lang="en-US" dirty="0"/>
          </a:p>
          <a:p>
            <a:r>
              <a:rPr lang="en-US" dirty="0"/>
              <a:t>OU represents the /</a:t>
            </a:r>
            <a:r>
              <a:rPr lang="en-US" dirty="0" err="1"/>
              <a:t>ŭ</a:t>
            </a:r>
            <a:r>
              <a:rPr lang="en-US" dirty="0"/>
              <a:t>/ sound.</a:t>
            </a:r>
          </a:p>
          <a:p>
            <a:r>
              <a:rPr lang="en-US" dirty="0"/>
              <a:t>GH represents the /f/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Alternatively, O represents the /</a:t>
            </a:r>
            <a:r>
              <a:rPr lang="en-US" dirty="0" err="1"/>
              <a:t>ŭ</a:t>
            </a:r>
            <a:r>
              <a:rPr lang="en-US" dirty="0"/>
              <a:t>/ sound, and UGH represents the /f/ sound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the word may be used in editing mode. Cover the heart and square icons then reveal them one at a time during instruction. </a:t>
            </a:r>
            <a:endParaRPr lang="en-US" b="0" dirty="0"/>
          </a:p>
          <a:p>
            <a:endParaRPr lang="en-US" dirty="0"/>
          </a:p>
        </p:txBody>
      </p:sp>
    </p:spTree>
    <p:extLst>
      <p:ext uri="{BB962C8B-B14F-4D97-AF65-F5344CB8AC3E}">
        <p14:creationId xmlns:p14="http://schemas.microsoft.com/office/powerpoint/2010/main" val="292717692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Handwriting paper for irregular word spelling practice. Use as needed. </a:t>
            </a:r>
          </a:p>
          <a:p>
            <a:r>
              <a:rPr lang="en-US" dirty="0"/>
              <a:t>See </a:t>
            </a:r>
            <a:r>
              <a:rPr lang="en-US" i="1" dirty="0"/>
              <a:t>UFLI Foundations </a:t>
            </a:r>
            <a:r>
              <a:rPr lang="en-US" i="0" dirty="0"/>
              <a:t>manual for more information about teaching irregular words. </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78</a:t>
            </a:fld>
            <a:endParaRPr lang="en-US" dirty="0"/>
          </a:p>
        </p:txBody>
      </p:sp>
    </p:spTree>
    <p:extLst>
      <p:ext uri="{BB962C8B-B14F-4D97-AF65-F5344CB8AC3E}">
        <p14:creationId xmlns:p14="http://schemas.microsoft.com/office/powerpoint/2010/main" val="8051482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i="0" dirty="0"/>
              <a:t>lesson plan Step 3 for auditory drill activity. </a:t>
            </a:r>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30</a:t>
            </a:fld>
            <a:endParaRPr lang="en-US" dirty="0"/>
          </a:p>
        </p:txBody>
      </p:sp>
    </p:spTree>
    <p:extLst>
      <p:ext uri="{BB962C8B-B14F-4D97-AF65-F5344CB8AC3E}">
        <p14:creationId xmlns:p14="http://schemas.microsoft.com/office/powerpoint/2010/main" val="320129675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i="0" dirty="0"/>
              <a:t>lesson plan Step 8 for connected text activities. </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80</a:t>
            </a:fld>
            <a:endParaRPr lang="en-US" dirty="0"/>
          </a:p>
        </p:txBody>
      </p:sp>
    </p:spTree>
    <p:extLst>
      <p:ext uri="{BB962C8B-B14F-4D97-AF65-F5344CB8AC3E}">
        <p14:creationId xmlns:p14="http://schemas.microsoft.com/office/powerpoint/2010/main" val="368447905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dirty="0"/>
              <a:t>lesson plan Step 8 for sentences to write. </a:t>
            </a:r>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84</a:t>
            </a:fld>
            <a:endParaRPr lang="en-US" dirty="0"/>
          </a:p>
        </p:txBody>
      </p:sp>
    </p:spTree>
    <p:extLst>
      <p:ext uri="{BB962C8B-B14F-4D97-AF65-F5344CB8AC3E}">
        <p14:creationId xmlns:p14="http://schemas.microsoft.com/office/powerpoint/2010/main" val="305200225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a:t>
            </a:r>
            <a:r>
              <a:rPr lang="en-US" i="1" dirty="0"/>
              <a:t>UFLI Foundations </a:t>
            </a:r>
            <a:r>
              <a:rPr lang="en-US" i="0" dirty="0"/>
              <a:t>decodable text is provided here. </a:t>
            </a:r>
            <a:r>
              <a:rPr lang="en-US" dirty="0"/>
              <a:t>See </a:t>
            </a:r>
            <a:r>
              <a:rPr lang="en-US" i="1" dirty="0"/>
              <a:t>UFLI Foundations </a:t>
            </a:r>
            <a:r>
              <a:rPr lang="en-US" i="0" dirty="0"/>
              <a:t>decodable text guide for additional </a:t>
            </a:r>
            <a:r>
              <a:rPr lang="en-US" i="0"/>
              <a:t>text options. </a:t>
            </a:r>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85</a:t>
            </a:fld>
            <a:endParaRPr lang="en-US" dirty="0"/>
          </a:p>
        </p:txBody>
      </p:sp>
    </p:spTree>
    <p:extLst>
      <p:ext uri="{BB962C8B-B14F-4D97-AF65-F5344CB8AC3E}">
        <p14:creationId xmlns:p14="http://schemas.microsoft.com/office/powerpoint/2010/main" val="176838956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1FB05D2-5D65-874B-87C6-2AEC7FA940C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2035808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1FB05D2-5D65-874B-87C6-2AEC7FA940C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4279615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1FB05D2-5D65-874B-87C6-2AEC7FA940C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1118795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1FB05D2-5D65-874B-87C6-2AEC7FA940C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306157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 slides needed for auditory drill. </a:t>
            </a:r>
          </a:p>
        </p:txBody>
      </p:sp>
      <p:sp>
        <p:nvSpPr>
          <p:cNvPr id="4" name="Slide Number Placeholder 3"/>
          <p:cNvSpPr>
            <a:spLocks noGrp="1"/>
          </p:cNvSpPr>
          <p:nvPr>
            <p:ph type="sldNum" sz="quarter" idx="5"/>
          </p:nvPr>
        </p:nvSpPr>
        <p:spPr/>
        <p:txBody>
          <a:bodyPr/>
          <a:lstStyle/>
          <a:p>
            <a:fld id="{21FB05D2-5D65-874B-87C6-2AEC7FA940C5}" type="slidenum">
              <a:rPr lang="en-US" smtClean="0"/>
              <a:t>31</a:t>
            </a:fld>
            <a:endParaRPr lang="en-US" dirty="0"/>
          </a:p>
        </p:txBody>
      </p:sp>
    </p:spTree>
    <p:extLst>
      <p:ext uri="{BB962C8B-B14F-4D97-AF65-F5344CB8AC3E}">
        <p14:creationId xmlns:p14="http://schemas.microsoft.com/office/powerpoint/2010/main" val="25374921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t>
            </a:r>
            <a:r>
              <a:rPr lang="en-US" i="1" dirty="0"/>
              <a:t>UFLI Foundations </a:t>
            </a:r>
            <a:r>
              <a:rPr lang="en-US" i="0" dirty="0"/>
              <a:t>lesson plan Step 4 for blending drill word chain and grid. </a:t>
            </a:r>
          </a:p>
          <a:p>
            <a:r>
              <a:rPr lang="en-US" i="0" dirty="0"/>
              <a:t>Visit </a:t>
            </a:r>
            <a:r>
              <a:rPr lang="en-US" i="0" dirty="0" err="1"/>
              <a:t>ufliteracy.org</a:t>
            </a:r>
            <a:r>
              <a:rPr lang="en-US" i="0" dirty="0"/>
              <a:t> to access the Blending Board app.</a:t>
            </a:r>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33</a:t>
            </a:fld>
            <a:endParaRPr lang="en-US" dirty="0"/>
          </a:p>
        </p:txBody>
      </p:sp>
    </p:spTree>
    <p:extLst>
      <p:ext uri="{BB962C8B-B14F-4D97-AF65-F5344CB8AC3E}">
        <p14:creationId xmlns:p14="http://schemas.microsoft.com/office/powerpoint/2010/main" val="13020876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i="0" dirty="0"/>
              <a:t>lesson plan Step 5 for recommended teacher language and activities to introduce the new concept. </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35</a:t>
            </a:fld>
            <a:endParaRPr lang="en-US" dirty="0"/>
          </a:p>
        </p:txBody>
      </p:sp>
    </p:spTree>
    <p:extLst>
      <p:ext uri="{BB962C8B-B14F-4D97-AF65-F5344CB8AC3E}">
        <p14:creationId xmlns:p14="http://schemas.microsoft.com/office/powerpoint/2010/main" val="2247044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3B0DD41-8DB1-4A60-85B2-53E8605711B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772180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3B0DD41-8DB1-4A60-85B2-53E8605711B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349314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F76293B-7FD6-2A49-801F-A90DF30EFDFD}" type="datetimeFigureOut">
              <a:rPr lang="en-US" smtClean="0"/>
              <a:t>8/2/22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11360868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logo_square">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D3EA9F29-680B-FDF7-9D67-80B79047E5F8}"/>
              </a:ext>
            </a:extLst>
          </p:cNvPr>
          <p:cNvSpPr>
            <a:spLocks noGrp="1"/>
          </p:cNvSpPr>
          <p:nvPr>
            <p:ph type="dt" sz="half" idx="10"/>
          </p:nvPr>
        </p:nvSpPr>
        <p:spPr/>
        <p:txBody>
          <a:bodyPr/>
          <a:lstStyle/>
          <a:p>
            <a:fld id="{BF76293B-7FD6-2A49-801F-A90DF30EFDFD}" type="datetimeFigureOut">
              <a:rPr lang="en-US" smtClean="0"/>
              <a:t>8/2/22</a:t>
            </a:fld>
            <a:endParaRPr lang="en-US" dirty="0"/>
          </a:p>
        </p:txBody>
      </p:sp>
      <p:sp>
        <p:nvSpPr>
          <p:cNvPr id="4" name="Footer Placeholder 3">
            <a:extLst>
              <a:ext uri="{FF2B5EF4-FFF2-40B4-BE49-F238E27FC236}">
                <a16:creationId xmlns:a16="http://schemas.microsoft.com/office/drawing/2014/main" id="{D99E727A-3B5F-5C9C-BC3B-F3D69A9AE4D8}"/>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BE601BF9-2CBD-3ACA-A38D-4631041C9AC1}"/>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6" name="Picture 5">
            <a:extLst>
              <a:ext uri="{FF2B5EF4-FFF2-40B4-BE49-F238E27FC236}">
                <a16:creationId xmlns:a16="http://schemas.microsoft.com/office/drawing/2014/main" id="{A63A3DC1-C346-050C-57B0-71B7B4A2030F}"/>
              </a:ext>
            </a:extLst>
          </p:cNvPr>
          <p:cNvPicPr>
            <a:picLocks noChangeAspect="1"/>
          </p:cNvPicPr>
          <p:nvPr userDrawn="1"/>
        </p:nvPicPr>
        <p:blipFill>
          <a:blip r:embed="rId2"/>
          <a:stretch>
            <a:fillRect/>
          </a:stretch>
        </p:blipFill>
        <p:spPr>
          <a:xfrm>
            <a:off x="101754" y="6263148"/>
            <a:ext cx="444721" cy="457200"/>
          </a:xfrm>
          <a:prstGeom prst="rect">
            <a:avLst/>
          </a:prstGeom>
        </p:spPr>
      </p:pic>
      <p:pic>
        <p:nvPicPr>
          <p:cNvPr id="7" name="Picture 6">
            <a:extLst>
              <a:ext uri="{FF2B5EF4-FFF2-40B4-BE49-F238E27FC236}">
                <a16:creationId xmlns:a16="http://schemas.microsoft.com/office/drawing/2014/main" id="{FC78B93A-7FD5-375C-DF26-8B528D16EEC6}"/>
              </a:ext>
            </a:extLst>
          </p:cNvPr>
          <p:cNvPicPr>
            <a:picLocks noChangeAspect="1"/>
          </p:cNvPicPr>
          <p:nvPr userDrawn="1"/>
        </p:nvPicPr>
        <p:blipFill>
          <a:blip r:embed="rId3"/>
          <a:stretch>
            <a:fillRect/>
          </a:stretch>
        </p:blipFill>
        <p:spPr>
          <a:xfrm>
            <a:off x="8694775" y="6345444"/>
            <a:ext cx="343366" cy="365760"/>
          </a:xfrm>
          <a:prstGeom prst="rect">
            <a:avLst/>
          </a:prstGeom>
        </p:spPr>
      </p:pic>
    </p:spTree>
    <p:extLst>
      <p:ext uri="{BB962C8B-B14F-4D97-AF65-F5344CB8AC3E}">
        <p14:creationId xmlns:p14="http://schemas.microsoft.com/office/powerpoint/2010/main" val="37769787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logo_normal">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22CD2AF-2D46-C947-B29A-40A80EE79140}"/>
              </a:ext>
            </a:extLst>
          </p:cNvPr>
          <p:cNvSpPr>
            <a:spLocks noGrp="1"/>
          </p:cNvSpPr>
          <p:nvPr>
            <p:ph type="dt" sz="half" idx="10"/>
          </p:nvPr>
        </p:nvSpPr>
        <p:spPr/>
        <p:txBody>
          <a:bodyPr/>
          <a:lstStyle/>
          <a:p>
            <a:fld id="{BF76293B-7FD6-2A49-801F-A90DF30EFDFD}" type="datetimeFigureOut">
              <a:rPr lang="en-US" smtClean="0"/>
              <a:t>8/2/22</a:t>
            </a:fld>
            <a:endParaRPr lang="en-US" dirty="0"/>
          </a:p>
        </p:txBody>
      </p:sp>
      <p:sp>
        <p:nvSpPr>
          <p:cNvPr id="4" name="Footer Placeholder 3">
            <a:extLst>
              <a:ext uri="{FF2B5EF4-FFF2-40B4-BE49-F238E27FC236}">
                <a16:creationId xmlns:a16="http://schemas.microsoft.com/office/drawing/2014/main" id="{127367F0-7D00-CFCC-2FC5-A555753EF58C}"/>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BC29F062-9342-A1BD-342A-0C0E58951519}"/>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6" name="Picture 5">
            <a:extLst>
              <a:ext uri="{FF2B5EF4-FFF2-40B4-BE49-F238E27FC236}">
                <a16:creationId xmlns:a16="http://schemas.microsoft.com/office/drawing/2014/main" id="{3FEA588C-9DC8-220A-19CC-519DF3186D14}"/>
              </a:ext>
            </a:extLst>
          </p:cNvPr>
          <p:cNvPicPr>
            <a:picLocks noChangeAspect="1"/>
          </p:cNvPicPr>
          <p:nvPr userDrawn="1"/>
        </p:nvPicPr>
        <p:blipFill>
          <a:blip r:embed="rId2"/>
          <a:stretch>
            <a:fillRect/>
          </a:stretch>
        </p:blipFill>
        <p:spPr>
          <a:xfrm>
            <a:off x="101754" y="6263148"/>
            <a:ext cx="444721" cy="457200"/>
          </a:xfrm>
          <a:prstGeom prst="rect">
            <a:avLst/>
          </a:prstGeom>
        </p:spPr>
      </p:pic>
      <p:pic>
        <p:nvPicPr>
          <p:cNvPr id="7" name="Picture 6">
            <a:extLst>
              <a:ext uri="{FF2B5EF4-FFF2-40B4-BE49-F238E27FC236}">
                <a16:creationId xmlns:a16="http://schemas.microsoft.com/office/drawing/2014/main" id="{E67E23C5-8E25-EA00-FEB1-564BEE52EE80}"/>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34381645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F76293B-7FD6-2A49-801F-A90DF30EFDFD}" type="datetimeFigureOut">
              <a:rPr lang="en-US" smtClean="0"/>
              <a:t>8/2/22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299234659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F76293B-7FD6-2A49-801F-A90DF30EFDFD}" type="datetimeFigureOut">
              <a:rPr lang="en-US" smtClean="0"/>
              <a:t>8/2/22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39801179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F76293B-7FD6-2A49-801F-A90DF30EFDFD}" type="datetimeFigureOut">
              <a:rPr lang="en-US" smtClean="0"/>
              <a:t>8/2/22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3104409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F76293B-7FD6-2A49-801F-A90DF30EFDFD}" type="datetimeFigureOut">
              <a:rPr lang="en-US" smtClean="0"/>
              <a:t>8/2/22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11090251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newlogo">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E939E604-6A08-1816-597D-0FE0E24FA360}"/>
              </a:ext>
            </a:extLst>
          </p:cNvPr>
          <p:cNvSpPr>
            <a:spLocks noGrp="1"/>
          </p:cNvSpPr>
          <p:nvPr>
            <p:ph type="dt" sz="half" idx="10"/>
          </p:nvPr>
        </p:nvSpPr>
        <p:spPr/>
        <p:txBody>
          <a:bodyPr/>
          <a:lstStyle/>
          <a:p>
            <a:fld id="{BF76293B-7FD6-2A49-801F-A90DF30EFDFD}" type="datetimeFigureOut">
              <a:rPr lang="en-US" smtClean="0"/>
              <a:t>8/2/22</a:t>
            </a:fld>
            <a:endParaRPr lang="en-US" dirty="0"/>
          </a:p>
        </p:txBody>
      </p:sp>
      <p:sp>
        <p:nvSpPr>
          <p:cNvPr id="4" name="Footer Placeholder 3">
            <a:extLst>
              <a:ext uri="{FF2B5EF4-FFF2-40B4-BE49-F238E27FC236}">
                <a16:creationId xmlns:a16="http://schemas.microsoft.com/office/drawing/2014/main" id="{D1DF94B8-0136-267C-E303-DA682C5B8BE9}"/>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6E914F7C-9A70-995E-2EE1-4BA50E7073AB}"/>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8" name="Picture 7">
            <a:extLst>
              <a:ext uri="{FF2B5EF4-FFF2-40B4-BE49-F238E27FC236}">
                <a16:creationId xmlns:a16="http://schemas.microsoft.com/office/drawing/2014/main" id="{0BCA8B4E-EA88-8946-729D-27C2FDC8DE1A}"/>
              </a:ext>
            </a:extLst>
          </p:cNvPr>
          <p:cNvPicPr>
            <a:picLocks noChangeAspect="1"/>
          </p:cNvPicPr>
          <p:nvPr userDrawn="1"/>
        </p:nvPicPr>
        <p:blipFill>
          <a:blip r:embed="rId2"/>
          <a:stretch>
            <a:fillRect/>
          </a:stretch>
        </p:blipFill>
        <p:spPr>
          <a:xfrm>
            <a:off x="3261617" y="112541"/>
            <a:ext cx="2620762" cy="2820739"/>
          </a:xfrm>
          <a:prstGeom prst="rect">
            <a:avLst/>
          </a:prstGeom>
        </p:spPr>
      </p:pic>
    </p:spTree>
    <p:extLst>
      <p:ext uri="{BB962C8B-B14F-4D97-AF65-F5344CB8AC3E}">
        <p14:creationId xmlns:p14="http://schemas.microsoft.com/office/powerpoint/2010/main" val="291583701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6AE03CC-0339-F44C-B3A5-5A854C8DC9B3}" type="datetimeFigureOut">
              <a:rPr lang="en-US" smtClean="0"/>
              <a:t>8/2/22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3D9618-8840-BC40-A056-9FDC8BF16358}" type="slidenum">
              <a:rPr lang="en-US" smtClean="0"/>
              <a:t>‹#›</a:t>
            </a:fld>
            <a:endParaRPr lang="en-US"/>
          </a:p>
        </p:txBody>
      </p:sp>
    </p:spTree>
    <p:extLst>
      <p:ext uri="{BB962C8B-B14F-4D97-AF65-F5344CB8AC3E}">
        <p14:creationId xmlns:p14="http://schemas.microsoft.com/office/powerpoint/2010/main" val="202673564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AE03CC-0339-F44C-B3A5-5A854C8DC9B3}" type="datetimeFigureOut">
              <a:rPr lang="en-US" smtClean="0"/>
              <a:t>8/2/22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3D9618-8840-BC40-A056-9FDC8BF16358}" type="slidenum">
              <a:rPr lang="en-US" smtClean="0"/>
              <a:t>‹#›</a:t>
            </a:fld>
            <a:endParaRPr lang="en-US"/>
          </a:p>
        </p:txBody>
      </p:sp>
    </p:spTree>
    <p:extLst>
      <p:ext uri="{BB962C8B-B14F-4D97-AF65-F5344CB8AC3E}">
        <p14:creationId xmlns:p14="http://schemas.microsoft.com/office/powerpoint/2010/main" val="207431035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6AE03CC-0339-F44C-B3A5-5A854C8DC9B3}" type="datetimeFigureOut">
              <a:rPr lang="en-US" smtClean="0"/>
              <a:t>8/2/22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3D9618-8840-BC40-A056-9FDC8BF16358}" type="slidenum">
              <a:rPr lang="en-US" smtClean="0"/>
              <a:t>‹#›</a:t>
            </a:fld>
            <a:endParaRPr lang="en-US"/>
          </a:p>
        </p:txBody>
      </p:sp>
    </p:spTree>
    <p:extLst>
      <p:ext uri="{BB962C8B-B14F-4D97-AF65-F5344CB8AC3E}">
        <p14:creationId xmlns:p14="http://schemas.microsoft.com/office/powerpoint/2010/main" val="22086681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F76293B-7FD6-2A49-801F-A90DF30EFDFD}" type="datetimeFigureOut">
              <a:rPr lang="en-US" smtClean="0"/>
              <a:t>8/2/22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274560602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6AE03CC-0339-F44C-B3A5-5A854C8DC9B3}" type="datetimeFigureOut">
              <a:rPr lang="en-US" smtClean="0"/>
              <a:t>8/2/22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3D9618-8840-BC40-A056-9FDC8BF16358}" type="slidenum">
              <a:rPr lang="en-US" smtClean="0"/>
              <a:t>‹#›</a:t>
            </a:fld>
            <a:endParaRPr lang="en-US"/>
          </a:p>
        </p:txBody>
      </p:sp>
    </p:spTree>
    <p:extLst>
      <p:ext uri="{BB962C8B-B14F-4D97-AF65-F5344CB8AC3E}">
        <p14:creationId xmlns:p14="http://schemas.microsoft.com/office/powerpoint/2010/main" val="255395155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6AE03CC-0339-F44C-B3A5-5A854C8DC9B3}" type="datetimeFigureOut">
              <a:rPr lang="en-US" smtClean="0"/>
              <a:t>8/2/22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53D9618-8840-BC40-A056-9FDC8BF16358}" type="slidenum">
              <a:rPr lang="en-US" smtClean="0"/>
              <a:t>‹#›</a:t>
            </a:fld>
            <a:endParaRPr lang="en-US"/>
          </a:p>
        </p:txBody>
      </p:sp>
    </p:spTree>
    <p:extLst>
      <p:ext uri="{BB962C8B-B14F-4D97-AF65-F5344CB8AC3E}">
        <p14:creationId xmlns:p14="http://schemas.microsoft.com/office/powerpoint/2010/main" val="84771689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6AE03CC-0339-F44C-B3A5-5A854C8DC9B3}" type="datetimeFigureOut">
              <a:rPr lang="en-US" smtClean="0"/>
              <a:t>8/2/22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53D9618-8840-BC40-A056-9FDC8BF16358}" type="slidenum">
              <a:rPr lang="en-US" smtClean="0"/>
              <a:t>‹#›</a:t>
            </a:fld>
            <a:endParaRPr lang="en-US"/>
          </a:p>
        </p:txBody>
      </p:sp>
    </p:spTree>
    <p:extLst>
      <p:ext uri="{BB962C8B-B14F-4D97-AF65-F5344CB8AC3E}">
        <p14:creationId xmlns:p14="http://schemas.microsoft.com/office/powerpoint/2010/main" val="106544419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6AE03CC-0339-F44C-B3A5-5A854C8DC9B3}" type="datetimeFigureOut">
              <a:rPr lang="en-US" smtClean="0"/>
              <a:t>8/2/22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53D9618-8840-BC40-A056-9FDC8BF16358}" type="slidenum">
              <a:rPr lang="en-US" smtClean="0"/>
              <a:t>‹#›</a:t>
            </a:fld>
            <a:endParaRPr lang="en-US"/>
          </a:p>
        </p:txBody>
      </p:sp>
    </p:spTree>
    <p:extLst>
      <p:ext uri="{BB962C8B-B14F-4D97-AF65-F5344CB8AC3E}">
        <p14:creationId xmlns:p14="http://schemas.microsoft.com/office/powerpoint/2010/main" val="148248193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6AE03CC-0339-F44C-B3A5-5A854C8DC9B3}" type="datetimeFigureOut">
              <a:rPr lang="en-US" smtClean="0"/>
              <a:t>8/2/22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3D9618-8840-BC40-A056-9FDC8BF16358}" type="slidenum">
              <a:rPr lang="en-US" smtClean="0"/>
              <a:t>‹#›</a:t>
            </a:fld>
            <a:endParaRPr lang="en-US"/>
          </a:p>
        </p:txBody>
      </p:sp>
    </p:spTree>
    <p:extLst>
      <p:ext uri="{BB962C8B-B14F-4D97-AF65-F5344CB8AC3E}">
        <p14:creationId xmlns:p14="http://schemas.microsoft.com/office/powerpoint/2010/main" val="155359706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6AE03CC-0339-F44C-B3A5-5A854C8DC9B3}" type="datetimeFigureOut">
              <a:rPr lang="en-US" smtClean="0"/>
              <a:t>8/2/22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3D9618-8840-BC40-A056-9FDC8BF16358}" type="slidenum">
              <a:rPr lang="en-US" smtClean="0"/>
              <a:t>‹#›</a:t>
            </a:fld>
            <a:endParaRPr lang="en-US"/>
          </a:p>
        </p:txBody>
      </p:sp>
    </p:spTree>
    <p:extLst>
      <p:ext uri="{BB962C8B-B14F-4D97-AF65-F5344CB8AC3E}">
        <p14:creationId xmlns:p14="http://schemas.microsoft.com/office/powerpoint/2010/main" val="328008310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AE03CC-0339-F44C-B3A5-5A854C8DC9B3}" type="datetimeFigureOut">
              <a:rPr lang="en-US" smtClean="0"/>
              <a:t>8/2/22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3D9618-8840-BC40-A056-9FDC8BF16358}" type="slidenum">
              <a:rPr lang="en-US" smtClean="0"/>
              <a:t>‹#›</a:t>
            </a:fld>
            <a:endParaRPr lang="en-US"/>
          </a:p>
        </p:txBody>
      </p:sp>
    </p:spTree>
    <p:extLst>
      <p:ext uri="{BB962C8B-B14F-4D97-AF65-F5344CB8AC3E}">
        <p14:creationId xmlns:p14="http://schemas.microsoft.com/office/powerpoint/2010/main" val="275057404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AE03CC-0339-F44C-B3A5-5A854C8DC9B3}" type="datetimeFigureOut">
              <a:rPr lang="en-US" smtClean="0"/>
              <a:t>8/2/22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3D9618-8840-BC40-A056-9FDC8BF16358}" type="slidenum">
              <a:rPr lang="en-US" smtClean="0"/>
              <a:t>‹#›</a:t>
            </a:fld>
            <a:endParaRPr lang="en-US"/>
          </a:p>
        </p:txBody>
      </p:sp>
    </p:spTree>
    <p:extLst>
      <p:ext uri="{BB962C8B-B14F-4D97-AF65-F5344CB8AC3E}">
        <p14:creationId xmlns:p14="http://schemas.microsoft.com/office/powerpoint/2010/main" val="194242316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logo_slideshow">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0FBFA2E-2C7E-B24B-5A1F-6C8E106FD97F}"/>
              </a:ext>
            </a:extLst>
          </p:cNvPr>
          <p:cNvSpPr>
            <a:spLocks noGrp="1"/>
          </p:cNvSpPr>
          <p:nvPr>
            <p:ph type="dt" sz="half" idx="10"/>
          </p:nvPr>
        </p:nvSpPr>
        <p:spPr/>
        <p:txBody>
          <a:bodyPr/>
          <a:lstStyle/>
          <a:p>
            <a:fld id="{BF76293B-7FD6-2A49-801F-A90DF30EFDFD}" type="datetimeFigureOut">
              <a:rPr lang="en-US" smtClean="0"/>
              <a:t>8/2/22</a:t>
            </a:fld>
            <a:endParaRPr lang="en-US" dirty="0"/>
          </a:p>
        </p:txBody>
      </p:sp>
      <p:sp>
        <p:nvSpPr>
          <p:cNvPr id="4" name="Footer Placeholder 3">
            <a:extLst>
              <a:ext uri="{FF2B5EF4-FFF2-40B4-BE49-F238E27FC236}">
                <a16:creationId xmlns:a16="http://schemas.microsoft.com/office/drawing/2014/main" id="{2204AB0A-683E-598E-DFB1-83C266B15CF1}"/>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463A0AB0-4D66-462D-3BAB-34FB14ABBE61}"/>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6" name="Picture 5">
            <a:extLst>
              <a:ext uri="{FF2B5EF4-FFF2-40B4-BE49-F238E27FC236}">
                <a16:creationId xmlns:a16="http://schemas.microsoft.com/office/drawing/2014/main" id="{988D3C08-D752-B70E-E19F-AA224C33E779}"/>
              </a:ext>
            </a:extLst>
          </p:cNvPr>
          <p:cNvPicPr>
            <a:picLocks noChangeAspect="1"/>
          </p:cNvPicPr>
          <p:nvPr userDrawn="1"/>
        </p:nvPicPr>
        <p:blipFill>
          <a:blip r:embed="rId2"/>
          <a:stretch>
            <a:fillRect/>
          </a:stretch>
        </p:blipFill>
        <p:spPr>
          <a:xfrm>
            <a:off x="101754" y="6263148"/>
            <a:ext cx="444721" cy="457200"/>
          </a:xfrm>
          <a:prstGeom prst="rect">
            <a:avLst/>
          </a:prstGeom>
        </p:spPr>
      </p:pic>
      <p:pic>
        <p:nvPicPr>
          <p:cNvPr id="7" name="Picture 6">
            <a:extLst>
              <a:ext uri="{FF2B5EF4-FFF2-40B4-BE49-F238E27FC236}">
                <a16:creationId xmlns:a16="http://schemas.microsoft.com/office/drawing/2014/main" id="{B3B0AE0F-2064-8114-03F5-6807F761ECAB}"/>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223101703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grapheme placemen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DB99EF16-56B5-1649-F5CD-13679B10250C}"/>
              </a:ext>
            </a:extLst>
          </p:cNvPr>
          <p:cNvSpPr>
            <a:spLocks noGrp="1"/>
          </p:cNvSpPr>
          <p:nvPr>
            <p:ph type="dt" sz="half" idx="10"/>
          </p:nvPr>
        </p:nvSpPr>
        <p:spPr/>
        <p:txBody>
          <a:bodyPr/>
          <a:lstStyle/>
          <a:p>
            <a:fld id="{BF76293B-7FD6-2A49-801F-A90DF30EFDFD}" type="datetimeFigureOut">
              <a:rPr lang="en-US" smtClean="0"/>
              <a:t>8/2/22</a:t>
            </a:fld>
            <a:endParaRPr lang="en-US" dirty="0"/>
          </a:p>
        </p:txBody>
      </p:sp>
      <p:sp>
        <p:nvSpPr>
          <p:cNvPr id="4" name="Footer Placeholder 3">
            <a:extLst>
              <a:ext uri="{FF2B5EF4-FFF2-40B4-BE49-F238E27FC236}">
                <a16:creationId xmlns:a16="http://schemas.microsoft.com/office/drawing/2014/main" id="{8F0AEFEE-EF90-0E3F-EC7B-EDB5A0384763}"/>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96642E29-E8B4-5D87-27AB-669EEAC75BE6}"/>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6" name="Picture 5">
            <a:extLst>
              <a:ext uri="{FF2B5EF4-FFF2-40B4-BE49-F238E27FC236}">
                <a16:creationId xmlns:a16="http://schemas.microsoft.com/office/drawing/2014/main" id="{33EE577F-6433-E44B-58E8-54EA2F88E692}"/>
              </a:ext>
            </a:extLst>
          </p:cNvPr>
          <p:cNvPicPr>
            <a:picLocks noChangeAspect="1"/>
          </p:cNvPicPr>
          <p:nvPr userDrawn="1"/>
        </p:nvPicPr>
        <p:blipFill>
          <a:blip r:embed="rId2"/>
          <a:stretch>
            <a:fillRect/>
          </a:stretch>
        </p:blipFill>
        <p:spPr>
          <a:xfrm>
            <a:off x="101754" y="6263148"/>
            <a:ext cx="444721" cy="457200"/>
          </a:xfrm>
          <a:prstGeom prst="rect">
            <a:avLst/>
          </a:prstGeom>
        </p:spPr>
      </p:pic>
      <p:sp>
        <p:nvSpPr>
          <p:cNvPr id="7" name="Rectangle 6">
            <a:extLst>
              <a:ext uri="{FF2B5EF4-FFF2-40B4-BE49-F238E27FC236}">
                <a16:creationId xmlns:a16="http://schemas.microsoft.com/office/drawing/2014/main" id="{7787AA01-1ABE-44D3-1084-0861B08C9104}"/>
              </a:ext>
            </a:extLst>
          </p:cNvPr>
          <p:cNvSpPr/>
          <p:nvPr userDrawn="1"/>
        </p:nvSpPr>
        <p:spPr>
          <a:xfrm>
            <a:off x="3569480" y="4664508"/>
            <a:ext cx="2005038" cy="83324"/>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6118A61A-CC23-689E-638A-3209DADB7A2E}"/>
              </a:ext>
            </a:extLst>
          </p:cNvPr>
          <p:cNvSpPr/>
          <p:nvPr userDrawn="1"/>
        </p:nvSpPr>
        <p:spPr>
          <a:xfrm>
            <a:off x="6030811" y="4664508"/>
            <a:ext cx="2005038" cy="83324"/>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9550B0D-B596-6412-53D3-21AA2CE31D43}"/>
              </a:ext>
            </a:extLst>
          </p:cNvPr>
          <p:cNvSpPr/>
          <p:nvPr userDrawn="1"/>
        </p:nvSpPr>
        <p:spPr>
          <a:xfrm>
            <a:off x="1144010" y="4668556"/>
            <a:ext cx="2005038" cy="83324"/>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FFF9BE56-7EEF-9E8F-9D8B-EEC719DC98EF}"/>
              </a:ext>
            </a:extLst>
          </p:cNvPr>
          <p:cNvSpPr txBox="1"/>
          <p:nvPr userDrawn="1"/>
        </p:nvSpPr>
        <p:spPr>
          <a:xfrm>
            <a:off x="1486733" y="4770053"/>
            <a:ext cx="1319592" cy="369332"/>
          </a:xfrm>
          <a:prstGeom prst="rect">
            <a:avLst/>
          </a:prstGeom>
          <a:noFill/>
        </p:spPr>
        <p:txBody>
          <a:bodyPr wrap="none" rtlCol="0">
            <a:spAutoFit/>
          </a:bodyPr>
          <a:lstStyle/>
          <a:p>
            <a:r>
              <a:rPr lang="en-US">
                <a:solidFill>
                  <a:schemeClr val="tx1">
                    <a:lumMod val="50000"/>
                    <a:lumOff val="50000"/>
                  </a:schemeClr>
                </a:solidFill>
                <a:latin typeface="Century Gothic" panose="020B0502020202020204" pitchFamily="34" charset="0"/>
              </a:rPr>
              <a:t>beginning</a:t>
            </a:r>
          </a:p>
        </p:txBody>
      </p:sp>
      <p:sp>
        <p:nvSpPr>
          <p:cNvPr id="11" name="TextBox 10">
            <a:extLst>
              <a:ext uri="{FF2B5EF4-FFF2-40B4-BE49-F238E27FC236}">
                <a16:creationId xmlns:a16="http://schemas.microsoft.com/office/drawing/2014/main" id="{58E7D877-E495-775F-96D8-DFD037ECC522}"/>
              </a:ext>
            </a:extLst>
          </p:cNvPr>
          <p:cNvSpPr txBox="1"/>
          <p:nvPr userDrawn="1"/>
        </p:nvSpPr>
        <p:spPr>
          <a:xfrm>
            <a:off x="4090938" y="4770053"/>
            <a:ext cx="962123" cy="369332"/>
          </a:xfrm>
          <a:prstGeom prst="rect">
            <a:avLst/>
          </a:prstGeom>
          <a:noFill/>
        </p:spPr>
        <p:txBody>
          <a:bodyPr wrap="none" rtlCol="0">
            <a:spAutoFit/>
          </a:bodyPr>
          <a:lstStyle/>
          <a:p>
            <a:r>
              <a:rPr lang="en-US">
                <a:solidFill>
                  <a:schemeClr val="tx1">
                    <a:lumMod val="50000"/>
                    <a:lumOff val="50000"/>
                  </a:schemeClr>
                </a:solidFill>
                <a:latin typeface="Century Gothic" panose="020B0502020202020204" pitchFamily="34" charset="0"/>
              </a:rPr>
              <a:t>middle</a:t>
            </a:r>
          </a:p>
        </p:txBody>
      </p:sp>
      <p:sp>
        <p:nvSpPr>
          <p:cNvPr id="12" name="TextBox 11">
            <a:extLst>
              <a:ext uri="{FF2B5EF4-FFF2-40B4-BE49-F238E27FC236}">
                <a16:creationId xmlns:a16="http://schemas.microsoft.com/office/drawing/2014/main" id="{05B5843F-EA74-38CC-DD4C-9357DC16C2A3}"/>
              </a:ext>
            </a:extLst>
          </p:cNvPr>
          <p:cNvSpPr txBox="1"/>
          <p:nvPr userDrawn="1"/>
        </p:nvSpPr>
        <p:spPr>
          <a:xfrm>
            <a:off x="6715775" y="4781626"/>
            <a:ext cx="635110" cy="369332"/>
          </a:xfrm>
          <a:prstGeom prst="rect">
            <a:avLst/>
          </a:prstGeom>
          <a:noFill/>
        </p:spPr>
        <p:txBody>
          <a:bodyPr wrap="none" rtlCol="0">
            <a:spAutoFit/>
          </a:bodyPr>
          <a:lstStyle/>
          <a:p>
            <a:r>
              <a:rPr lang="en-US" dirty="0">
                <a:solidFill>
                  <a:schemeClr val="tx1">
                    <a:lumMod val="50000"/>
                    <a:lumOff val="50000"/>
                  </a:schemeClr>
                </a:solidFill>
                <a:latin typeface="Century Gothic" panose="020B0502020202020204" pitchFamily="34" charset="0"/>
              </a:rPr>
              <a:t>end</a:t>
            </a:r>
          </a:p>
        </p:txBody>
      </p:sp>
      <p:pic>
        <p:nvPicPr>
          <p:cNvPr id="13" name="Picture 12">
            <a:extLst>
              <a:ext uri="{FF2B5EF4-FFF2-40B4-BE49-F238E27FC236}">
                <a16:creationId xmlns:a16="http://schemas.microsoft.com/office/drawing/2014/main" id="{AFDC2A01-7E68-F82C-516A-8B87DA245FDB}"/>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12249730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F76293B-7FD6-2A49-801F-A90DF30EFDFD}" type="datetimeFigureOut">
              <a:rPr lang="en-US" smtClean="0"/>
              <a:t>8/2/22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318745634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logo_presenter">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BC905FE3-04FD-A215-32C3-948721EB0201}"/>
              </a:ext>
            </a:extLst>
          </p:cNvPr>
          <p:cNvSpPr>
            <a:spLocks noGrp="1"/>
          </p:cNvSpPr>
          <p:nvPr>
            <p:ph type="dt" sz="half" idx="10"/>
          </p:nvPr>
        </p:nvSpPr>
        <p:spPr/>
        <p:txBody>
          <a:bodyPr/>
          <a:lstStyle/>
          <a:p>
            <a:fld id="{FDA7682A-6A4C-49B5-868D-7260A2C15604}" type="datetimeFigureOut">
              <a:rPr lang="en-US" smtClean="0"/>
              <a:pPr/>
              <a:t>8/2/22</a:t>
            </a:fld>
            <a:endParaRPr lang="en-US" dirty="0"/>
          </a:p>
        </p:txBody>
      </p:sp>
      <p:sp>
        <p:nvSpPr>
          <p:cNvPr id="4" name="Footer Placeholder 3">
            <a:extLst>
              <a:ext uri="{FF2B5EF4-FFF2-40B4-BE49-F238E27FC236}">
                <a16:creationId xmlns:a16="http://schemas.microsoft.com/office/drawing/2014/main" id="{1AB3AFF5-E1B6-D26F-0D3D-074C782C4D7D}"/>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7605DE54-3282-EE4C-3752-F4D2D50E1495}"/>
              </a:ext>
            </a:extLst>
          </p:cNvPr>
          <p:cNvSpPr>
            <a:spLocks noGrp="1"/>
          </p:cNvSpPr>
          <p:nvPr>
            <p:ph type="sldNum" sz="quarter" idx="12"/>
          </p:nvPr>
        </p:nvSpPr>
        <p:spPr/>
        <p:txBody>
          <a:bodyPr/>
          <a:lstStyle/>
          <a:p>
            <a:fld id="{F3CCE1B1-4751-4057-BEBB-A535099F4E45}" type="slidenum">
              <a:rPr lang="en-US" smtClean="0"/>
              <a:pPr/>
              <a:t>‹#›</a:t>
            </a:fld>
            <a:endParaRPr lang="en-US" dirty="0"/>
          </a:p>
        </p:txBody>
      </p:sp>
      <p:pic>
        <p:nvPicPr>
          <p:cNvPr id="6" name="Picture 5">
            <a:extLst>
              <a:ext uri="{FF2B5EF4-FFF2-40B4-BE49-F238E27FC236}">
                <a16:creationId xmlns:a16="http://schemas.microsoft.com/office/drawing/2014/main" id="{6FD63468-B6A7-5A43-B845-AA81A3A6A12C}"/>
              </a:ext>
            </a:extLst>
          </p:cNvPr>
          <p:cNvPicPr>
            <a:picLocks noChangeAspect="1"/>
          </p:cNvPicPr>
          <p:nvPr userDrawn="1"/>
        </p:nvPicPr>
        <p:blipFill>
          <a:blip r:embed="rId2"/>
          <a:stretch>
            <a:fillRect/>
          </a:stretch>
        </p:blipFill>
        <p:spPr>
          <a:xfrm>
            <a:off x="101754" y="6263148"/>
            <a:ext cx="444721" cy="457200"/>
          </a:xfrm>
          <a:prstGeom prst="rect">
            <a:avLst/>
          </a:prstGeom>
        </p:spPr>
      </p:pic>
      <p:pic>
        <p:nvPicPr>
          <p:cNvPr id="7" name="Picture 6">
            <a:extLst>
              <a:ext uri="{FF2B5EF4-FFF2-40B4-BE49-F238E27FC236}">
                <a16:creationId xmlns:a16="http://schemas.microsoft.com/office/drawing/2014/main" id="{D9C04C5D-871E-ADEC-53D7-9DA9F9A6A85E}"/>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18927081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F76293B-7FD6-2A49-801F-A90DF30EFDFD}" type="datetimeFigureOut">
              <a:rPr lang="en-US" smtClean="0"/>
              <a:t>8/2/22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24294775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F76293B-7FD6-2A49-801F-A90DF30EFDFD}" type="datetimeFigureOut">
              <a:rPr lang="en-US" smtClean="0"/>
              <a:t>8/2/22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37028954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F76293B-7FD6-2A49-801F-A90DF30EFDFD}" type="datetimeFigureOut">
              <a:rPr lang="en-US" smtClean="0"/>
              <a:t>8/2/22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26050088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F76293B-7FD6-2A49-801F-A90DF30EFDFD}" type="datetimeFigureOut">
              <a:rPr lang="en-US" smtClean="0"/>
              <a:t>8/2/22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17249018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grapheme placemen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DB99EF16-56B5-1649-F5CD-13679B10250C}"/>
              </a:ext>
            </a:extLst>
          </p:cNvPr>
          <p:cNvSpPr>
            <a:spLocks noGrp="1"/>
          </p:cNvSpPr>
          <p:nvPr>
            <p:ph type="dt" sz="half" idx="10"/>
          </p:nvPr>
        </p:nvSpPr>
        <p:spPr/>
        <p:txBody>
          <a:bodyPr/>
          <a:lstStyle/>
          <a:p>
            <a:fld id="{BF76293B-7FD6-2A49-801F-A90DF30EFDFD}" type="datetimeFigureOut">
              <a:rPr lang="en-US" smtClean="0"/>
              <a:t>8/2/22</a:t>
            </a:fld>
            <a:endParaRPr lang="en-US" dirty="0"/>
          </a:p>
        </p:txBody>
      </p:sp>
      <p:sp>
        <p:nvSpPr>
          <p:cNvPr id="4" name="Footer Placeholder 3">
            <a:extLst>
              <a:ext uri="{FF2B5EF4-FFF2-40B4-BE49-F238E27FC236}">
                <a16:creationId xmlns:a16="http://schemas.microsoft.com/office/drawing/2014/main" id="{8F0AEFEE-EF90-0E3F-EC7B-EDB5A0384763}"/>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96642E29-E8B4-5D87-27AB-669EEAC75BE6}"/>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6" name="Picture 5">
            <a:extLst>
              <a:ext uri="{FF2B5EF4-FFF2-40B4-BE49-F238E27FC236}">
                <a16:creationId xmlns:a16="http://schemas.microsoft.com/office/drawing/2014/main" id="{33EE577F-6433-E44B-58E8-54EA2F88E692}"/>
              </a:ext>
            </a:extLst>
          </p:cNvPr>
          <p:cNvPicPr>
            <a:picLocks noChangeAspect="1"/>
          </p:cNvPicPr>
          <p:nvPr userDrawn="1"/>
        </p:nvPicPr>
        <p:blipFill>
          <a:blip r:embed="rId2"/>
          <a:stretch>
            <a:fillRect/>
          </a:stretch>
        </p:blipFill>
        <p:spPr>
          <a:xfrm>
            <a:off x="101754" y="6263148"/>
            <a:ext cx="444721" cy="457200"/>
          </a:xfrm>
          <a:prstGeom prst="rect">
            <a:avLst/>
          </a:prstGeom>
        </p:spPr>
      </p:pic>
      <p:sp>
        <p:nvSpPr>
          <p:cNvPr id="7" name="Rectangle 6">
            <a:extLst>
              <a:ext uri="{FF2B5EF4-FFF2-40B4-BE49-F238E27FC236}">
                <a16:creationId xmlns:a16="http://schemas.microsoft.com/office/drawing/2014/main" id="{7787AA01-1ABE-44D3-1084-0861B08C9104}"/>
              </a:ext>
            </a:extLst>
          </p:cNvPr>
          <p:cNvSpPr/>
          <p:nvPr userDrawn="1"/>
        </p:nvSpPr>
        <p:spPr>
          <a:xfrm>
            <a:off x="3569480" y="4664508"/>
            <a:ext cx="2005038" cy="83324"/>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6118A61A-CC23-689E-638A-3209DADB7A2E}"/>
              </a:ext>
            </a:extLst>
          </p:cNvPr>
          <p:cNvSpPr/>
          <p:nvPr userDrawn="1"/>
        </p:nvSpPr>
        <p:spPr>
          <a:xfrm>
            <a:off x="6030811" y="4664508"/>
            <a:ext cx="2005038" cy="83324"/>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9550B0D-B596-6412-53D3-21AA2CE31D43}"/>
              </a:ext>
            </a:extLst>
          </p:cNvPr>
          <p:cNvSpPr/>
          <p:nvPr userDrawn="1"/>
        </p:nvSpPr>
        <p:spPr>
          <a:xfrm>
            <a:off x="1144010" y="4668556"/>
            <a:ext cx="2005038" cy="83324"/>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FFF9BE56-7EEF-9E8F-9D8B-EEC719DC98EF}"/>
              </a:ext>
            </a:extLst>
          </p:cNvPr>
          <p:cNvSpPr txBox="1"/>
          <p:nvPr userDrawn="1"/>
        </p:nvSpPr>
        <p:spPr>
          <a:xfrm>
            <a:off x="1486733" y="4770053"/>
            <a:ext cx="1319592" cy="369332"/>
          </a:xfrm>
          <a:prstGeom prst="rect">
            <a:avLst/>
          </a:prstGeom>
          <a:noFill/>
        </p:spPr>
        <p:txBody>
          <a:bodyPr wrap="none" rtlCol="0">
            <a:spAutoFit/>
          </a:bodyPr>
          <a:lstStyle/>
          <a:p>
            <a:r>
              <a:rPr lang="en-US">
                <a:solidFill>
                  <a:schemeClr val="tx1">
                    <a:lumMod val="50000"/>
                    <a:lumOff val="50000"/>
                  </a:schemeClr>
                </a:solidFill>
                <a:latin typeface="Century Gothic" panose="020B0502020202020204" pitchFamily="34" charset="0"/>
              </a:rPr>
              <a:t>beginning</a:t>
            </a:r>
          </a:p>
        </p:txBody>
      </p:sp>
      <p:sp>
        <p:nvSpPr>
          <p:cNvPr id="11" name="TextBox 10">
            <a:extLst>
              <a:ext uri="{FF2B5EF4-FFF2-40B4-BE49-F238E27FC236}">
                <a16:creationId xmlns:a16="http://schemas.microsoft.com/office/drawing/2014/main" id="{58E7D877-E495-775F-96D8-DFD037ECC522}"/>
              </a:ext>
            </a:extLst>
          </p:cNvPr>
          <p:cNvSpPr txBox="1"/>
          <p:nvPr userDrawn="1"/>
        </p:nvSpPr>
        <p:spPr>
          <a:xfrm>
            <a:off x="4090938" y="4770053"/>
            <a:ext cx="962123" cy="369332"/>
          </a:xfrm>
          <a:prstGeom prst="rect">
            <a:avLst/>
          </a:prstGeom>
          <a:noFill/>
        </p:spPr>
        <p:txBody>
          <a:bodyPr wrap="none" rtlCol="0">
            <a:spAutoFit/>
          </a:bodyPr>
          <a:lstStyle/>
          <a:p>
            <a:r>
              <a:rPr lang="en-US">
                <a:solidFill>
                  <a:schemeClr val="tx1">
                    <a:lumMod val="50000"/>
                    <a:lumOff val="50000"/>
                  </a:schemeClr>
                </a:solidFill>
                <a:latin typeface="Century Gothic" panose="020B0502020202020204" pitchFamily="34" charset="0"/>
              </a:rPr>
              <a:t>middle</a:t>
            </a:r>
          </a:p>
        </p:txBody>
      </p:sp>
      <p:sp>
        <p:nvSpPr>
          <p:cNvPr id="12" name="TextBox 11">
            <a:extLst>
              <a:ext uri="{FF2B5EF4-FFF2-40B4-BE49-F238E27FC236}">
                <a16:creationId xmlns:a16="http://schemas.microsoft.com/office/drawing/2014/main" id="{05B5843F-EA74-38CC-DD4C-9357DC16C2A3}"/>
              </a:ext>
            </a:extLst>
          </p:cNvPr>
          <p:cNvSpPr txBox="1"/>
          <p:nvPr userDrawn="1"/>
        </p:nvSpPr>
        <p:spPr>
          <a:xfrm>
            <a:off x="6715775" y="4781626"/>
            <a:ext cx="635110" cy="369332"/>
          </a:xfrm>
          <a:prstGeom prst="rect">
            <a:avLst/>
          </a:prstGeom>
          <a:noFill/>
        </p:spPr>
        <p:txBody>
          <a:bodyPr wrap="none" rtlCol="0">
            <a:spAutoFit/>
          </a:bodyPr>
          <a:lstStyle/>
          <a:p>
            <a:r>
              <a:rPr lang="en-US" dirty="0">
                <a:solidFill>
                  <a:schemeClr val="tx1">
                    <a:lumMod val="50000"/>
                    <a:lumOff val="50000"/>
                  </a:schemeClr>
                </a:solidFill>
                <a:latin typeface="Century Gothic" panose="020B0502020202020204" pitchFamily="34" charset="0"/>
              </a:rPr>
              <a:t>end</a:t>
            </a:r>
          </a:p>
        </p:txBody>
      </p:sp>
      <p:pic>
        <p:nvPicPr>
          <p:cNvPr id="13" name="Picture 12">
            <a:extLst>
              <a:ext uri="{FF2B5EF4-FFF2-40B4-BE49-F238E27FC236}">
                <a16:creationId xmlns:a16="http://schemas.microsoft.com/office/drawing/2014/main" id="{AFDC2A01-7E68-F82C-516A-8B87DA245FDB}"/>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40905893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logo_slideshow">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0FBFA2E-2C7E-B24B-5A1F-6C8E106FD97F}"/>
              </a:ext>
            </a:extLst>
          </p:cNvPr>
          <p:cNvSpPr>
            <a:spLocks noGrp="1"/>
          </p:cNvSpPr>
          <p:nvPr>
            <p:ph type="dt" sz="half" idx="10"/>
          </p:nvPr>
        </p:nvSpPr>
        <p:spPr/>
        <p:txBody>
          <a:bodyPr/>
          <a:lstStyle/>
          <a:p>
            <a:fld id="{BF76293B-7FD6-2A49-801F-A90DF30EFDFD}" type="datetimeFigureOut">
              <a:rPr lang="en-US" smtClean="0"/>
              <a:t>8/2/22</a:t>
            </a:fld>
            <a:endParaRPr lang="en-US" dirty="0"/>
          </a:p>
        </p:txBody>
      </p:sp>
      <p:sp>
        <p:nvSpPr>
          <p:cNvPr id="4" name="Footer Placeholder 3">
            <a:extLst>
              <a:ext uri="{FF2B5EF4-FFF2-40B4-BE49-F238E27FC236}">
                <a16:creationId xmlns:a16="http://schemas.microsoft.com/office/drawing/2014/main" id="{2204AB0A-683E-598E-DFB1-83C266B15CF1}"/>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463A0AB0-4D66-462D-3BAB-34FB14ABBE61}"/>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6" name="Picture 5">
            <a:extLst>
              <a:ext uri="{FF2B5EF4-FFF2-40B4-BE49-F238E27FC236}">
                <a16:creationId xmlns:a16="http://schemas.microsoft.com/office/drawing/2014/main" id="{988D3C08-D752-B70E-E19F-AA224C33E779}"/>
              </a:ext>
            </a:extLst>
          </p:cNvPr>
          <p:cNvPicPr>
            <a:picLocks noChangeAspect="1"/>
          </p:cNvPicPr>
          <p:nvPr userDrawn="1"/>
        </p:nvPicPr>
        <p:blipFill>
          <a:blip r:embed="rId2"/>
          <a:stretch>
            <a:fillRect/>
          </a:stretch>
        </p:blipFill>
        <p:spPr>
          <a:xfrm>
            <a:off x="101754" y="6263148"/>
            <a:ext cx="444721" cy="457200"/>
          </a:xfrm>
          <a:prstGeom prst="rect">
            <a:avLst/>
          </a:prstGeom>
        </p:spPr>
      </p:pic>
      <p:pic>
        <p:nvPicPr>
          <p:cNvPr id="7" name="Picture 6">
            <a:extLst>
              <a:ext uri="{FF2B5EF4-FFF2-40B4-BE49-F238E27FC236}">
                <a16:creationId xmlns:a16="http://schemas.microsoft.com/office/drawing/2014/main" id="{B3B0AE0F-2064-8114-03F5-6807F761ECAB}"/>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467573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theme" Target="../theme/theme2.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F76293B-7FD6-2A49-801F-A90DF30EFDFD}" type="datetimeFigureOut">
              <a:rPr lang="en-US" smtClean="0"/>
              <a:t>8/2/22</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1081244-C620-8347-9C8C-F0DFE93F220E}" type="slidenum">
              <a:rPr lang="en-US" smtClean="0"/>
              <a:t>‹#›</a:t>
            </a:fld>
            <a:endParaRPr lang="en-US" dirty="0"/>
          </a:p>
        </p:txBody>
      </p:sp>
    </p:spTree>
    <p:extLst>
      <p:ext uri="{BB962C8B-B14F-4D97-AF65-F5344CB8AC3E}">
        <p14:creationId xmlns:p14="http://schemas.microsoft.com/office/powerpoint/2010/main" val="65350625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74" r:id="rId8"/>
    <p:sldLayoutId id="2147483672" r:id="rId9"/>
    <p:sldLayoutId id="2147483673" r:id="rId10"/>
    <p:sldLayoutId id="2147483675" r:id="rId11"/>
    <p:sldLayoutId id="2147483668" r:id="rId12"/>
    <p:sldLayoutId id="2147483669" r:id="rId13"/>
    <p:sldLayoutId id="2147483670" r:id="rId14"/>
    <p:sldLayoutId id="2147483671" r:id="rId15"/>
    <p:sldLayoutId id="2147483691" r:id="rId16"/>
  </p:sldLayoutIdLst>
  <p:txStyles>
    <p:titleStyle>
      <a:lvl1pPr algn="l" defTabSz="914400" rtl="0" eaLnBrk="1" latinLnBrk="0" hangingPunct="1">
        <a:lnSpc>
          <a:spcPct val="90000"/>
        </a:lnSpc>
        <a:spcBef>
          <a:spcPct val="0"/>
        </a:spcBef>
        <a:buNone/>
        <a:defRPr sz="4400" b="1" i="0" kern="1200">
          <a:solidFill>
            <a:schemeClr val="tx1"/>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AE03CC-0339-F44C-B3A5-5A854C8DC9B3}" type="datetimeFigureOut">
              <a:rPr lang="en-US" smtClean="0"/>
              <a:t>8/2/22</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53D9618-8840-BC40-A056-9FDC8BF16358}" type="slidenum">
              <a:rPr lang="en-US" smtClean="0"/>
              <a:t>‹#›</a:t>
            </a:fld>
            <a:endParaRPr lang="en-US"/>
          </a:p>
        </p:txBody>
      </p:sp>
    </p:spTree>
    <p:extLst>
      <p:ext uri="{BB962C8B-B14F-4D97-AF65-F5344CB8AC3E}">
        <p14:creationId xmlns:p14="http://schemas.microsoft.com/office/powerpoint/2010/main" val="1389814607"/>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 id="2147483689" r:id="rId13"/>
    <p:sldLayoutId id="2147483690"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6.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hyperlink" Target="http://ufliteracy.org/"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0.xml"/></Relationships>
</file>

<file path=ppt/slides/_rels/slide3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30.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0.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0.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6.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0.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0.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0.xml"/></Relationships>
</file>

<file path=ppt/slides/_rels/slide4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3.xml"/></Relationships>
</file>

<file path=ppt/slides/_rels/slide4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3.xml"/></Relationships>
</file>

<file path=ppt/slides/_rels/slide4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6.xml"/></Relationships>
</file>

<file path=ppt/slides/_rels/slide5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29.png"/></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0.xml"/></Relationships>
</file>

<file path=ppt/slides/_rels/slide5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9.xml"/><Relationship Id="rId1" Type="http://schemas.openxmlformats.org/officeDocument/2006/relationships/slideLayout" Target="../slideLayouts/slideLayout30.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0.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0.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0.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0.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0.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64.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png"/><Relationship Id="rId7" Type="http://schemas.openxmlformats.org/officeDocument/2006/relationships/image" Target="../media/image36.png"/><Relationship Id="rId12" Type="http://schemas.openxmlformats.org/officeDocument/2006/relationships/image" Target="../media/image41.png"/><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35.png"/><Relationship Id="rId11" Type="http://schemas.openxmlformats.org/officeDocument/2006/relationships/image" Target="../media/image40.png"/><Relationship Id="rId5" Type="http://schemas.openxmlformats.org/officeDocument/2006/relationships/image" Target="../media/image34.png"/><Relationship Id="rId10" Type="http://schemas.openxmlformats.org/officeDocument/2006/relationships/image" Target="../media/image39.png"/><Relationship Id="rId4" Type="http://schemas.openxmlformats.org/officeDocument/2006/relationships/image" Target="../media/image33.png"/><Relationship Id="rId9" Type="http://schemas.openxmlformats.org/officeDocument/2006/relationships/image" Target="../media/image38.png"/></Relationships>
</file>

<file path=ppt/slides/_rels/slide6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1.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1.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1.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1.xml"/></Relationships>
</file>

<file path=ppt/slides/_rels/slide7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5.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1.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1.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1.xml"/></Relationships>
</file>

<file path=ppt/slides/_rels/slide7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3.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8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4.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8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5.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8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6.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90.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9223614-1BDE-9CA2-E34A-8AB3F419A697}"/>
              </a:ext>
            </a:extLst>
          </p:cNvPr>
          <p:cNvSpPr txBox="1"/>
          <p:nvPr/>
        </p:nvSpPr>
        <p:spPr>
          <a:xfrm>
            <a:off x="910157" y="3132060"/>
            <a:ext cx="7323685" cy="1938528"/>
          </a:xfrm>
          <a:prstGeom prst="rect">
            <a:avLst/>
          </a:prstGeom>
          <a:noFill/>
        </p:spPr>
        <p:txBody>
          <a:bodyPr wrap="square" rtlCol="0">
            <a:noAutofit/>
          </a:bodyPr>
          <a:lstStyle/>
          <a:p>
            <a:pPr algn="ctr"/>
            <a:r>
              <a:rPr lang="en-US" sz="6000" b="1" dirty="0">
                <a:solidFill>
                  <a:srgbClr val="E05436"/>
                </a:solidFill>
                <a:latin typeface="Century Gothic" panose="020B0502020202020204" pitchFamily="34" charset="0"/>
              </a:rPr>
              <a:t>Lesson 119</a:t>
            </a:r>
          </a:p>
          <a:p>
            <a:pPr algn="ctr"/>
            <a:r>
              <a:rPr lang="en-US" sz="6000" b="1" dirty="0">
                <a:solidFill>
                  <a:srgbClr val="E05436"/>
                </a:solidFill>
                <a:latin typeface="Century Gothic" panose="020B0502020202020204" pitchFamily="34" charset="0"/>
              </a:rPr>
              <a:t>-sion, -tion</a:t>
            </a:r>
          </a:p>
        </p:txBody>
      </p:sp>
    </p:spTree>
    <p:extLst>
      <p:ext uri="{BB962C8B-B14F-4D97-AF65-F5344CB8AC3E}">
        <p14:creationId xmlns:p14="http://schemas.microsoft.com/office/powerpoint/2010/main" val="36503625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err="1">
                <a:solidFill>
                  <a:schemeClr val="dk1"/>
                </a:solidFill>
                <a:latin typeface="Century Gothic"/>
                <a:ea typeface="Calibri"/>
                <a:cs typeface="Calibri"/>
                <a:sym typeface="Century Gothic"/>
              </a:rPr>
              <a:t>gn</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6573373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err="1">
                <a:solidFill>
                  <a:schemeClr val="dk1"/>
                </a:solidFill>
                <a:latin typeface="Century Gothic"/>
                <a:ea typeface="Calibri"/>
                <a:cs typeface="Calibri"/>
                <a:sym typeface="Century Gothic"/>
              </a:rPr>
              <a:t>gh</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2878908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a:solidFill>
                  <a:schemeClr val="dk1"/>
                </a:solidFill>
                <a:latin typeface="Century Gothic"/>
                <a:ea typeface="Calibri"/>
                <a:cs typeface="Calibri"/>
                <a:sym typeface="Century Gothic"/>
              </a:rPr>
              <a:t>c</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9025502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a:solidFill>
                  <a:schemeClr val="dk1"/>
                </a:solidFill>
                <a:latin typeface="Century Gothic"/>
                <a:ea typeface="Calibri"/>
                <a:cs typeface="Calibri"/>
                <a:sym typeface="Century Gothic"/>
              </a:rPr>
              <a:t>g</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61793968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err="1">
                <a:solidFill>
                  <a:schemeClr val="dk1"/>
                </a:solidFill>
                <a:latin typeface="Century Gothic"/>
                <a:ea typeface="Calibri"/>
                <a:cs typeface="Calibri"/>
                <a:sym typeface="Century Gothic"/>
              </a:rPr>
              <a:t>ough</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9293672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err="1">
                <a:solidFill>
                  <a:schemeClr val="dk1"/>
                </a:solidFill>
                <a:latin typeface="Century Gothic"/>
                <a:ea typeface="Calibri"/>
                <a:cs typeface="Calibri"/>
                <a:sym typeface="Century Gothic"/>
              </a:rPr>
              <a:t>ew</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11373773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err="1">
                <a:solidFill>
                  <a:schemeClr val="dk1"/>
                </a:solidFill>
                <a:latin typeface="Century Gothic"/>
                <a:ea typeface="Calibri"/>
                <a:cs typeface="Calibri"/>
                <a:sym typeface="Century Gothic"/>
              </a:rPr>
              <a:t>eu</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7685821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err="1">
                <a:solidFill>
                  <a:schemeClr val="dk1"/>
                </a:solidFill>
                <a:latin typeface="Century Gothic"/>
                <a:ea typeface="Calibri"/>
                <a:cs typeface="Calibri"/>
                <a:sym typeface="Century Gothic"/>
              </a:rPr>
              <a:t>ue</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6947932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err="1">
                <a:solidFill>
                  <a:schemeClr val="dk1"/>
                </a:solidFill>
                <a:latin typeface="Century Gothic"/>
                <a:ea typeface="Calibri"/>
                <a:cs typeface="Calibri"/>
                <a:sym typeface="Century Gothic"/>
              </a:rPr>
              <a:t>ou</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1067322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err="1">
                <a:solidFill>
                  <a:schemeClr val="dk1"/>
                </a:solidFill>
                <a:latin typeface="Century Gothic"/>
                <a:ea typeface="Calibri"/>
                <a:cs typeface="Calibri"/>
                <a:sym typeface="Century Gothic"/>
              </a:rPr>
              <a:t>ei</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7704229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1">
            <a:hlinkClick r:id="rId4"/>
            <a:extLst>
              <a:ext uri="{FF2B5EF4-FFF2-40B4-BE49-F238E27FC236}">
                <a16:creationId xmlns:a16="http://schemas.microsoft.com/office/drawing/2014/main" id="{E415BF13-DE52-C26B-E6D6-EC2B1AD86881}"/>
              </a:ext>
            </a:extLst>
          </p:cNvPr>
          <p:cNvSpPr/>
          <p:nvPr/>
        </p:nvSpPr>
        <p:spPr>
          <a:xfrm>
            <a:off x="5153891" y="4384964"/>
            <a:ext cx="1704109" cy="3117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04916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err="1">
                <a:solidFill>
                  <a:schemeClr val="dk1"/>
                </a:solidFill>
                <a:latin typeface="Century Gothic"/>
                <a:ea typeface="Calibri"/>
                <a:cs typeface="Calibri"/>
                <a:sym typeface="Century Gothic"/>
              </a:rPr>
              <a:t>eigh</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8633461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err="1">
                <a:solidFill>
                  <a:schemeClr val="dk1"/>
                </a:solidFill>
                <a:latin typeface="Century Gothic"/>
                <a:ea typeface="Calibri"/>
                <a:cs typeface="Calibri"/>
                <a:sym typeface="Century Gothic"/>
              </a:rPr>
              <a:t>ey</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06773717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err="1">
                <a:solidFill>
                  <a:schemeClr val="dk1"/>
                </a:solidFill>
                <a:latin typeface="Century Gothic"/>
                <a:ea typeface="Calibri"/>
                <a:cs typeface="Calibri"/>
                <a:sym typeface="Century Gothic"/>
              </a:rPr>
              <a:t>aigh</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32081822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a:solidFill>
                  <a:schemeClr val="dk1"/>
                </a:solidFill>
                <a:latin typeface="Century Gothic"/>
                <a:ea typeface="Calibri"/>
                <a:cs typeface="Calibri"/>
                <a:sym typeface="Century Gothic"/>
              </a:rPr>
              <a:t>air</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2477689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a:solidFill>
                  <a:schemeClr val="dk1"/>
                </a:solidFill>
                <a:latin typeface="Century Gothic"/>
                <a:ea typeface="Calibri"/>
                <a:cs typeface="Calibri"/>
                <a:sym typeface="Century Gothic"/>
              </a:rPr>
              <a:t>are</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14943686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a:solidFill>
                  <a:schemeClr val="dk1"/>
                </a:solidFill>
                <a:latin typeface="Century Gothic"/>
                <a:ea typeface="Calibri"/>
                <a:cs typeface="Calibri"/>
                <a:sym typeface="Century Gothic"/>
              </a:rPr>
              <a:t>ear</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30287825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a:solidFill>
                  <a:schemeClr val="dk1"/>
                </a:solidFill>
                <a:latin typeface="Century Gothic"/>
                <a:ea typeface="Calibri"/>
                <a:cs typeface="Calibri"/>
                <a:sym typeface="Century Gothic"/>
              </a:rPr>
              <a:t>or</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68381878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err="1">
                <a:solidFill>
                  <a:schemeClr val="dk1"/>
                </a:solidFill>
                <a:latin typeface="Century Gothic"/>
                <a:ea typeface="Calibri"/>
                <a:cs typeface="Calibri"/>
                <a:sym typeface="Century Gothic"/>
              </a:rPr>
              <a:t>ar</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73227490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a:solidFill>
                  <a:schemeClr val="dk1"/>
                </a:solidFill>
                <a:latin typeface="Century Gothic"/>
                <a:ea typeface="Calibri"/>
                <a:cs typeface="Calibri"/>
                <a:sym typeface="Century Gothic"/>
              </a:rPr>
              <a:t>-ed</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44802494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368326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24549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645142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103049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4444420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0257772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3949378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9077864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8418287D-4A97-4369-8931-3A775E2A1769}"/>
              </a:ext>
            </a:extLst>
          </p:cNvPr>
          <p:cNvSpPr txBox="1">
            <a:spLocks/>
          </p:cNvSpPr>
          <p:nvPr/>
        </p:nvSpPr>
        <p:spPr>
          <a:xfrm>
            <a:off x="372139" y="439512"/>
            <a:ext cx="8399721"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entury Gothic" panose="020B0502020202020204" pitchFamily="34" charset="0"/>
                <a:ea typeface="+mj-ea"/>
                <a:cs typeface="+mj-cs"/>
              </a:rPr>
              <a:t>Syllables</a:t>
            </a:r>
            <a:endParaRPr kumimoji="0" lang="en-US" sz="4800" b="0" i="0" u="none" strike="noStrike" kern="1200" cap="none" spc="0" normalizeH="0" baseline="0" noProof="0" dirty="0">
              <a:ln>
                <a:noFill/>
              </a:ln>
              <a:solidFill>
                <a:prstClr val="black"/>
              </a:solidFill>
              <a:effectLst/>
              <a:uLnTx/>
              <a:uFillTx/>
              <a:latin typeface="Century Gothic" panose="020B0502020202020204" pitchFamily="34" charset="0"/>
              <a:ea typeface="+mj-ea"/>
              <a:cs typeface="+mj-cs"/>
            </a:endParaRPr>
          </a:p>
        </p:txBody>
      </p:sp>
      <p:sp>
        <p:nvSpPr>
          <p:cNvPr id="7" name="Content Placeholder 2">
            <a:extLst>
              <a:ext uri="{FF2B5EF4-FFF2-40B4-BE49-F238E27FC236}">
                <a16:creationId xmlns:a16="http://schemas.microsoft.com/office/drawing/2014/main" id="{036926A1-2B1D-43AC-A6F1-E4282F23137A}"/>
              </a:ext>
            </a:extLst>
          </p:cNvPr>
          <p:cNvSpPr txBox="1">
            <a:spLocks/>
          </p:cNvSpPr>
          <p:nvPr/>
        </p:nvSpPr>
        <p:spPr>
          <a:xfrm>
            <a:off x="699334" y="2347650"/>
            <a:ext cx="7745329" cy="146960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3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Words or word parts with one vowel sound. </a:t>
            </a:r>
          </a:p>
        </p:txBody>
      </p:sp>
    </p:spTree>
    <p:extLst>
      <p:ext uri="{BB962C8B-B14F-4D97-AF65-F5344CB8AC3E}">
        <p14:creationId xmlns:p14="http://schemas.microsoft.com/office/powerpoint/2010/main" val="219419234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FC61698F-258B-BA11-982A-10EB8AB23829}"/>
              </a:ext>
            </a:extLst>
          </p:cNvPr>
          <p:cNvSpPr txBox="1">
            <a:spLocks/>
          </p:cNvSpPr>
          <p:nvPr/>
        </p:nvSpPr>
        <p:spPr>
          <a:xfrm>
            <a:off x="367644" y="399656"/>
            <a:ext cx="8399721" cy="77243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entury Gothic" panose="020B0502020202020204" pitchFamily="34" charset="0"/>
                <a:ea typeface="+mj-ea"/>
                <a:cs typeface="+mj-cs"/>
              </a:rPr>
              <a:t>Final Stable Syllables</a:t>
            </a:r>
            <a:endParaRPr kumimoji="0" lang="en-US" sz="4800" b="0" i="0" u="none" strike="noStrike" kern="1200" cap="none" spc="0" normalizeH="0" baseline="0" noProof="0" dirty="0">
              <a:ln>
                <a:noFill/>
              </a:ln>
              <a:solidFill>
                <a:prstClr val="black"/>
              </a:solidFill>
              <a:effectLst/>
              <a:uLnTx/>
              <a:uFillTx/>
              <a:latin typeface="Century Gothic" panose="020B0502020202020204" pitchFamily="34" charset="0"/>
              <a:ea typeface="+mj-ea"/>
              <a:cs typeface="+mj-cs"/>
            </a:endParaRPr>
          </a:p>
        </p:txBody>
      </p:sp>
      <p:sp>
        <p:nvSpPr>
          <p:cNvPr id="4" name="Content Placeholder 2">
            <a:extLst>
              <a:ext uri="{FF2B5EF4-FFF2-40B4-BE49-F238E27FC236}">
                <a16:creationId xmlns:a16="http://schemas.microsoft.com/office/drawing/2014/main" id="{47628699-4C5F-66C8-F61A-768975C70EB0}"/>
              </a:ext>
            </a:extLst>
          </p:cNvPr>
          <p:cNvSpPr txBox="1">
            <a:spLocks/>
          </p:cNvSpPr>
          <p:nvPr/>
        </p:nvSpPr>
        <p:spPr>
          <a:xfrm>
            <a:off x="3102266" y="1825625"/>
            <a:ext cx="2930476" cy="1603375"/>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10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__ le</a:t>
            </a:r>
          </a:p>
        </p:txBody>
      </p:sp>
      <p:sp>
        <p:nvSpPr>
          <p:cNvPr id="5" name="TextBox 21">
            <a:extLst>
              <a:ext uri="{FF2B5EF4-FFF2-40B4-BE49-F238E27FC236}">
                <a16:creationId xmlns:a16="http://schemas.microsoft.com/office/drawing/2014/main" id="{E1AB5324-63C5-9098-2F25-1E5CB8434DEF}"/>
              </a:ext>
            </a:extLst>
          </p:cNvPr>
          <p:cNvSpPr txBox="1">
            <a:spLocks noChangeArrowheads="1"/>
          </p:cNvSpPr>
          <p:nvPr/>
        </p:nvSpPr>
        <p:spPr bwMode="auto">
          <a:xfrm>
            <a:off x="0" y="4285873"/>
            <a:ext cx="4067503"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apple</a:t>
            </a:r>
          </a:p>
        </p:txBody>
      </p:sp>
      <p:sp>
        <p:nvSpPr>
          <p:cNvPr id="6" name="TextBox 21">
            <a:extLst>
              <a:ext uri="{FF2B5EF4-FFF2-40B4-BE49-F238E27FC236}">
                <a16:creationId xmlns:a16="http://schemas.microsoft.com/office/drawing/2014/main" id="{B677D4A8-72CC-FA28-2C95-F5C40CAFD396}"/>
              </a:ext>
            </a:extLst>
          </p:cNvPr>
          <p:cNvSpPr txBox="1">
            <a:spLocks noChangeArrowheads="1"/>
          </p:cNvSpPr>
          <p:nvPr/>
        </p:nvSpPr>
        <p:spPr bwMode="auto">
          <a:xfrm>
            <a:off x="5076497" y="4285873"/>
            <a:ext cx="4067503"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puzzle</a:t>
            </a:r>
          </a:p>
        </p:txBody>
      </p:sp>
      <p:pic>
        <p:nvPicPr>
          <p:cNvPr id="7" name="Picture 6">
            <a:extLst>
              <a:ext uri="{FF2B5EF4-FFF2-40B4-BE49-F238E27FC236}">
                <a16:creationId xmlns:a16="http://schemas.microsoft.com/office/drawing/2014/main" id="{CCC5BD72-D13A-1998-F864-316B79ACA8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65415" y="1474778"/>
            <a:ext cx="1889666" cy="2508406"/>
          </a:xfrm>
          <a:prstGeom prst="rect">
            <a:avLst/>
          </a:prstGeom>
          <a:ln w="12700">
            <a:solidFill>
              <a:schemeClr val="tx1"/>
            </a:solidFill>
          </a:ln>
        </p:spPr>
      </p:pic>
    </p:spTree>
    <p:extLst>
      <p:ext uri="{BB962C8B-B14F-4D97-AF65-F5344CB8AC3E}">
        <p14:creationId xmlns:p14="http://schemas.microsoft.com/office/powerpoint/2010/main" val="1605357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FC61698F-258B-BA11-982A-10EB8AB23829}"/>
              </a:ext>
            </a:extLst>
          </p:cNvPr>
          <p:cNvSpPr txBox="1">
            <a:spLocks/>
          </p:cNvSpPr>
          <p:nvPr/>
        </p:nvSpPr>
        <p:spPr>
          <a:xfrm>
            <a:off x="367644" y="399656"/>
            <a:ext cx="8399721" cy="77243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entury Gothic" panose="020B0502020202020204" pitchFamily="34" charset="0"/>
                <a:ea typeface="+mj-ea"/>
                <a:cs typeface="+mj-cs"/>
              </a:rPr>
              <a:t>Final Stable Syllables</a:t>
            </a:r>
            <a:endParaRPr kumimoji="0" lang="en-US" sz="4800" b="0" i="0" u="none" strike="noStrike" kern="1200" cap="none" spc="0" normalizeH="0" baseline="0" noProof="0" dirty="0">
              <a:ln>
                <a:noFill/>
              </a:ln>
              <a:solidFill>
                <a:prstClr val="black"/>
              </a:solidFill>
              <a:effectLst/>
              <a:uLnTx/>
              <a:uFillTx/>
              <a:latin typeface="Century Gothic" panose="020B0502020202020204" pitchFamily="34" charset="0"/>
              <a:ea typeface="+mj-ea"/>
              <a:cs typeface="+mj-cs"/>
            </a:endParaRPr>
          </a:p>
        </p:txBody>
      </p:sp>
      <p:sp>
        <p:nvSpPr>
          <p:cNvPr id="4" name="Content Placeholder 2">
            <a:extLst>
              <a:ext uri="{FF2B5EF4-FFF2-40B4-BE49-F238E27FC236}">
                <a16:creationId xmlns:a16="http://schemas.microsoft.com/office/drawing/2014/main" id="{47628699-4C5F-66C8-F61A-768975C70EB0}"/>
              </a:ext>
            </a:extLst>
          </p:cNvPr>
          <p:cNvSpPr txBox="1">
            <a:spLocks/>
          </p:cNvSpPr>
          <p:nvPr/>
        </p:nvSpPr>
        <p:spPr>
          <a:xfrm>
            <a:off x="3102265" y="1825625"/>
            <a:ext cx="3282205" cy="1603375"/>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10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-sion</a:t>
            </a:r>
          </a:p>
        </p:txBody>
      </p:sp>
      <p:sp>
        <p:nvSpPr>
          <p:cNvPr id="8" name="Content Placeholder 2">
            <a:extLst>
              <a:ext uri="{FF2B5EF4-FFF2-40B4-BE49-F238E27FC236}">
                <a16:creationId xmlns:a16="http://schemas.microsoft.com/office/drawing/2014/main" id="{DE424138-DF24-C58F-81EC-8A355B8ECE5C}"/>
              </a:ext>
            </a:extLst>
          </p:cNvPr>
          <p:cNvSpPr txBox="1">
            <a:spLocks/>
          </p:cNvSpPr>
          <p:nvPr/>
        </p:nvSpPr>
        <p:spPr>
          <a:xfrm>
            <a:off x="3102265" y="4082535"/>
            <a:ext cx="3282205" cy="1603375"/>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10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-tion</a:t>
            </a:r>
          </a:p>
        </p:txBody>
      </p:sp>
    </p:spTree>
    <p:extLst>
      <p:ext uri="{BB962C8B-B14F-4D97-AF65-F5344CB8AC3E}">
        <p14:creationId xmlns:p14="http://schemas.microsoft.com/office/powerpoint/2010/main" val="1667214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47628699-4C5F-66C8-F61A-768975C70EB0}"/>
              </a:ext>
            </a:extLst>
          </p:cNvPr>
          <p:cNvSpPr txBox="1">
            <a:spLocks/>
          </p:cNvSpPr>
          <p:nvPr/>
        </p:nvSpPr>
        <p:spPr>
          <a:xfrm>
            <a:off x="2930897" y="468373"/>
            <a:ext cx="3282205" cy="1603375"/>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10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-sion</a:t>
            </a:r>
          </a:p>
        </p:txBody>
      </p:sp>
      <p:sp>
        <p:nvSpPr>
          <p:cNvPr id="6" name="Content Placeholder 2">
            <a:extLst>
              <a:ext uri="{FF2B5EF4-FFF2-40B4-BE49-F238E27FC236}">
                <a16:creationId xmlns:a16="http://schemas.microsoft.com/office/drawing/2014/main" id="{6CED500F-5322-8895-120A-992FB9C04267}"/>
              </a:ext>
            </a:extLst>
          </p:cNvPr>
          <p:cNvSpPr txBox="1">
            <a:spLocks/>
          </p:cNvSpPr>
          <p:nvPr/>
        </p:nvSpPr>
        <p:spPr>
          <a:xfrm>
            <a:off x="2930897" y="2627312"/>
            <a:ext cx="3282205" cy="1603375"/>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v</a:t>
            </a:r>
            <a:r>
              <a:rPr kumimoji="0" lang="en-US" sz="8000" b="1" i="0" u="none" strike="noStrike" kern="1200" cap="none" spc="0" normalizeH="0" baseline="0" noProof="0" dirty="0">
                <a:ln>
                  <a:noFill/>
                </a:ln>
                <a:solidFill>
                  <a:srgbClr val="E15436"/>
                </a:solidFill>
                <a:effectLst/>
                <a:uLnTx/>
                <a:uFillTx/>
                <a:latin typeface="Century Gothic" panose="020B0502020202020204" pitchFamily="34" charset="0"/>
                <a:ea typeface="+mn-ea"/>
                <a:cs typeface="+mn-cs"/>
              </a:rPr>
              <a:t>i</a:t>
            </a:r>
            <a:r>
              <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sion</a:t>
            </a:r>
          </a:p>
        </p:txBody>
      </p:sp>
      <p:sp>
        <p:nvSpPr>
          <p:cNvPr id="7" name="Content Placeholder 2">
            <a:extLst>
              <a:ext uri="{FF2B5EF4-FFF2-40B4-BE49-F238E27FC236}">
                <a16:creationId xmlns:a16="http://schemas.microsoft.com/office/drawing/2014/main" id="{D8715575-0709-8FEF-8DFC-B0C105BAA596}"/>
              </a:ext>
            </a:extLst>
          </p:cNvPr>
          <p:cNvSpPr txBox="1">
            <a:spLocks/>
          </p:cNvSpPr>
          <p:nvPr/>
        </p:nvSpPr>
        <p:spPr>
          <a:xfrm>
            <a:off x="2220602" y="4786251"/>
            <a:ext cx="4702794" cy="1603375"/>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div</a:t>
            </a:r>
            <a:r>
              <a:rPr kumimoji="0" lang="en-US" sz="8000" b="1" i="0" u="none" strike="noStrike" kern="1200" cap="none" spc="0" normalizeH="0" baseline="0" noProof="0" dirty="0">
                <a:ln>
                  <a:noFill/>
                </a:ln>
                <a:solidFill>
                  <a:srgbClr val="E15436"/>
                </a:solidFill>
                <a:effectLst/>
                <a:uLnTx/>
                <a:uFillTx/>
                <a:latin typeface="Century Gothic" panose="020B0502020202020204" pitchFamily="34" charset="0"/>
                <a:ea typeface="+mn-ea"/>
                <a:cs typeface="+mn-cs"/>
              </a:rPr>
              <a:t>er</a:t>
            </a:r>
            <a:r>
              <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sion</a:t>
            </a:r>
          </a:p>
        </p:txBody>
      </p:sp>
    </p:spTree>
    <p:extLst>
      <p:ext uri="{BB962C8B-B14F-4D97-AF65-F5344CB8AC3E}">
        <p14:creationId xmlns:p14="http://schemas.microsoft.com/office/powerpoint/2010/main" val="4078518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D571399-AB89-8F63-767C-066045B9215B}"/>
              </a:ext>
            </a:extLst>
          </p:cNvPr>
          <p:cNvSpPr txBox="1"/>
          <p:nvPr/>
        </p:nvSpPr>
        <p:spPr>
          <a:xfrm>
            <a:off x="910156" y="2933280"/>
            <a:ext cx="7323685" cy="1655049"/>
          </a:xfrm>
          <a:prstGeom prst="rect">
            <a:avLst/>
          </a:prstGeom>
          <a:noFill/>
        </p:spPr>
        <p:txBody>
          <a:bodyPr wrap="square" rtlCol="0">
            <a:noAutofit/>
          </a:bodyPr>
          <a:lstStyle/>
          <a:p>
            <a:pPr algn="ctr"/>
            <a:r>
              <a:rPr lang="en-US" sz="4800" b="1" dirty="0">
                <a:solidFill>
                  <a:srgbClr val="E05436"/>
                </a:solidFill>
                <a:latin typeface="Century Gothic" panose="020B0502020202020204" pitchFamily="34" charset="0"/>
              </a:rPr>
              <a:t>Lesson 119</a:t>
            </a:r>
          </a:p>
          <a:p>
            <a:pPr algn="ctr"/>
            <a:r>
              <a:rPr lang="en-US" sz="4800" b="1" dirty="0">
                <a:solidFill>
                  <a:srgbClr val="E05436"/>
                </a:solidFill>
                <a:latin typeface="Century Gothic" panose="020B0502020202020204" pitchFamily="34" charset="0"/>
              </a:rPr>
              <a:t>-sion, -tion</a:t>
            </a:r>
          </a:p>
        </p:txBody>
      </p:sp>
    </p:spTree>
    <p:extLst>
      <p:ext uri="{BB962C8B-B14F-4D97-AF65-F5344CB8AC3E}">
        <p14:creationId xmlns:p14="http://schemas.microsoft.com/office/powerpoint/2010/main" val="376364250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47628699-4C5F-66C8-F61A-768975C70EB0}"/>
              </a:ext>
            </a:extLst>
          </p:cNvPr>
          <p:cNvSpPr txBox="1">
            <a:spLocks/>
          </p:cNvSpPr>
          <p:nvPr/>
        </p:nvSpPr>
        <p:spPr>
          <a:xfrm>
            <a:off x="2930897" y="468373"/>
            <a:ext cx="3282205" cy="1603375"/>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10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-sion</a:t>
            </a:r>
          </a:p>
        </p:txBody>
      </p:sp>
      <p:sp>
        <p:nvSpPr>
          <p:cNvPr id="6" name="Content Placeholder 2">
            <a:extLst>
              <a:ext uri="{FF2B5EF4-FFF2-40B4-BE49-F238E27FC236}">
                <a16:creationId xmlns:a16="http://schemas.microsoft.com/office/drawing/2014/main" id="{6CED500F-5322-8895-120A-992FB9C04267}"/>
              </a:ext>
            </a:extLst>
          </p:cNvPr>
          <p:cNvSpPr txBox="1">
            <a:spLocks/>
          </p:cNvSpPr>
          <p:nvPr/>
        </p:nvSpPr>
        <p:spPr>
          <a:xfrm>
            <a:off x="2575749" y="2627312"/>
            <a:ext cx="3992499" cy="1603375"/>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pas</a:t>
            </a:r>
            <a:r>
              <a:rPr kumimoji="0" lang="en-US" sz="8000" b="1" i="0" u="none" strike="noStrike" kern="1200" cap="none" spc="0" normalizeH="0" baseline="0" noProof="0" dirty="0">
                <a:ln>
                  <a:noFill/>
                </a:ln>
                <a:solidFill>
                  <a:srgbClr val="E15436"/>
                </a:solidFill>
                <a:effectLst/>
                <a:uLnTx/>
                <a:uFillTx/>
                <a:latin typeface="Century Gothic" panose="020B0502020202020204" pitchFamily="34" charset="0"/>
                <a:ea typeface="+mn-ea"/>
                <a:cs typeface="+mn-cs"/>
              </a:rPr>
              <a:t>s</a:t>
            </a:r>
            <a:r>
              <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ion</a:t>
            </a:r>
          </a:p>
        </p:txBody>
      </p:sp>
      <p:sp>
        <p:nvSpPr>
          <p:cNvPr id="7" name="Content Placeholder 2">
            <a:extLst>
              <a:ext uri="{FF2B5EF4-FFF2-40B4-BE49-F238E27FC236}">
                <a16:creationId xmlns:a16="http://schemas.microsoft.com/office/drawing/2014/main" id="{D8715575-0709-8FEF-8DFC-B0C105BAA596}"/>
              </a:ext>
            </a:extLst>
          </p:cNvPr>
          <p:cNvSpPr txBox="1">
            <a:spLocks/>
          </p:cNvSpPr>
          <p:nvPr/>
        </p:nvSpPr>
        <p:spPr>
          <a:xfrm>
            <a:off x="2073684" y="4837216"/>
            <a:ext cx="4996627" cy="1603375"/>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exte</a:t>
            </a:r>
            <a:r>
              <a:rPr kumimoji="0" lang="en-US" sz="8000" b="1" i="0" u="none" strike="noStrike" kern="1200" cap="none" spc="0" normalizeH="0" baseline="0" noProof="0" dirty="0">
                <a:ln>
                  <a:noFill/>
                </a:ln>
                <a:solidFill>
                  <a:srgbClr val="E15436"/>
                </a:solidFill>
                <a:effectLst/>
                <a:uLnTx/>
                <a:uFillTx/>
                <a:latin typeface="Century Gothic" panose="020B0502020202020204" pitchFamily="34" charset="0"/>
                <a:ea typeface="+mn-ea"/>
                <a:cs typeface="+mn-cs"/>
              </a:rPr>
              <a:t>n</a:t>
            </a:r>
            <a:r>
              <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sion</a:t>
            </a:r>
          </a:p>
        </p:txBody>
      </p:sp>
    </p:spTree>
    <p:extLst>
      <p:ext uri="{BB962C8B-B14F-4D97-AF65-F5344CB8AC3E}">
        <p14:creationId xmlns:p14="http://schemas.microsoft.com/office/powerpoint/2010/main" val="3254498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47628699-4C5F-66C8-F61A-768975C70EB0}"/>
              </a:ext>
            </a:extLst>
          </p:cNvPr>
          <p:cNvSpPr txBox="1">
            <a:spLocks/>
          </p:cNvSpPr>
          <p:nvPr/>
        </p:nvSpPr>
        <p:spPr>
          <a:xfrm>
            <a:off x="2930897" y="468373"/>
            <a:ext cx="3282205" cy="1603375"/>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10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-tion</a:t>
            </a:r>
          </a:p>
        </p:txBody>
      </p:sp>
      <p:sp>
        <p:nvSpPr>
          <p:cNvPr id="6" name="Content Placeholder 2">
            <a:extLst>
              <a:ext uri="{FF2B5EF4-FFF2-40B4-BE49-F238E27FC236}">
                <a16:creationId xmlns:a16="http://schemas.microsoft.com/office/drawing/2014/main" id="{6CED500F-5322-8895-120A-992FB9C04267}"/>
              </a:ext>
            </a:extLst>
          </p:cNvPr>
          <p:cNvSpPr txBox="1">
            <a:spLocks/>
          </p:cNvSpPr>
          <p:nvPr/>
        </p:nvSpPr>
        <p:spPr>
          <a:xfrm>
            <a:off x="2575749" y="2627312"/>
            <a:ext cx="3992499" cy="1603375"/>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fiction</a:t>
            </a:r>
          </a:p>
        </p:txBody>
      </p:sp>
      <p:sp>
        <p:nvSpPr>
          <p:cNvPr id="7" name="Content Placeholder 2">
            <a:extLst>
              <a:ext uri="{FF2B5EF4-FFF2-40B4-BE49-F238E27FC236}">
                <a16:creationId xmlns:a16="http://schemas.microsoft.com/office/drawing/2014/main" id="{D8715575-0709-8FEF-8DFC-B0C105BAA596}"/>
              </a:ext>
            </a:extLst>
          </p:cNvPr>
          <p:cNvSpPr txBox="1">
            <a:spLocks/>
          </p:cNvSpPr>
          <p:nvPr/>
        </p:nvSpPr>
        <p:spPr>
          <a:xfrm>
            <a:off x="2073684" y="4837216"/>
            <a:ext cx="4996627" cy="1603375"/>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question</a:t>
            </a:r>
          </a:p>
        </p:txBody>
      </p:sp>
    </p:spTree>
    <p:extLst>
      <p:ext uri="{BB962C8B-B14F-4D97-AF65-F5344CB8AC3E}">
        <p14:creationId xmlns:p14="http://schemas.microsoft.com/office/powerpoint/2010/main" val="2366748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636"/>
        <p:cNvGrpSpPr/>
        <p:nvPr/>
      </p:nvGrpSpPr>
      <p:grpSpPr>
        <a:xfrm>
          <a:off x="0" y="0"/>
          <a:ext cx="0" cy="0"/>
          <a:chOff x="0" y="0"/>
          <a:chExt cx="0" cy="0"/>
        </a:xfrm>
      </p:grpSpPr>
      <p:sp>
        <p:nvSpPr>
          <p:cNvPr id="10" name="Google Shape;639;p35">
            <a:extLst>
              <a:ext uri="{FF2B5EF4-FFF2-40B4-BE49-F238E27FC236}">
                <a16:creationId xmlns:a16="http://schemas.microsoft.com/office/drawing/2014/main" id="{E4B528E4-271A-9AAB-44E0-27A0A6564D5D}"/>
              </a:ext>
            </a:extLst>
          </p:cNvPr>
          <p:cNvSpPr txBox="1"/>
          <p:nvPr/>
        </p:nvSpPr>
        <p:spPr>
          <a:xfrm>
            <a:off x="2462062" y="2102969"/>
            <a:ext cx="1316780" cy="1325563"/>
          </a:xfrm>
          <a:prstGeom prst="rect">
            <a:avLst/>
          </a:prstGeom>
          <a:noFill/>
          <a:ln>
            <a:noFill/>
          </a:ln>
        </p:spPr>
        <p:txBody>
          <a:bodyPr spcFirstLastPara="1" wrap="square" lIns="91425" tIns="45700" rIns="91425" bIns="45700" anchor="t" anchorCtr="0">
            <a:noAutofit/>
          </a:bodyPr>
          <a:lstStyle/>
          <a:p>
            <a:pPr marL="0" marR="0" lvl="0" indent="0" algn="r" defTabSz="9144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8800" b="1" i="0" u="none" strike="noStrike" kern="0" cap="none" spc="0" normalizeH="0" baseline="0" noProof="0" dirty="0" err="1">
                <a:ln>
                  <a:noFill/>
                </a:ln>
                <a:solidFill>
                  <a:prstClr val="black"/>
                </a:solidFill>
                <a:effectLst/>
                <a:uLnTx/>
                <a:uFillTx/>
                <a:latin typeface="Century Gothic"/>
                <a:ea typeface="Century Gothic"/>
                <a:cs typeface="Century Gothic"/>
                <a:sym typeface="Century Gothic"/>
              </a:rPr>
              <a:t>ro</a:t>
            </a:r>
            <a:endParaRPr kumimoji="0" sz="4400" b="0" i="0" u="none" strike="noStrike" kern="0" cap="none" spc="0" normalizeH="0" baseline="0" noProof="0" dirty="0">
              <a:ln>
                <a:noFill/>
              </a:ln>
              <a:solidFill>
                <a:prstClr val="black"/>
              </a:solidFill>
              <a:effectLst/>
              <a:uLnTx/>
              <a:uFillTx/>
              <a:latin typeface="Arial"/>
              <a:ea typeface="Arial"/>
              <a:cs typeface="Arial"/>
              <a:sym typeface="Arial"/>
            </a:endParaRPr>
          </a:p>
        </p:txBody>
      </p:sp>
      <p:sp>
        <p:nvSpPr>
          <p:cNvPr id="11" name="Google Shape;639;p35">
            <a:extLst>
              <a:ext uri="{FF2B5EF4-FFF2-40B4-BE49-F238E27FC236}">
                <a16:creationId xmlns:a16="http://schemas.microsoft.com/office/drawing/2014/main" id="{C3E37967-B5A9-E97E-FF73-F68A3429DD73}"/>
              </a:ext>
            </a:extLst>
          </p:cNvPr>
          <p:cNvSpPr txBox="1"/>
          <p:nvPr/>
        </p:nvSpPr>
        <p:spPr>
          <a:xfrm>
            <a:off x="3585161" y="2103437"/>
            <a:ext cx="1316780" cy="1325563"/>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8800" b="1" i="0" u="none" strike="noStrike" kern="0" cap="none" spc="0" normalizeH="0" baseline="0" noProof="0" dirty="0">
                <a:ln>
                  <a:noFill/>
                </a:ln>
                <a:solidFill>
                  <a:prstClr val="black"/>
                </a:solidFill>
                <a:effectLst/>
                <a:uLnTx/>
                <a:uFillTx/>
                <a:latin typeface="Century Gothic"/>
                <a:ea typeface="Century Gothic"/>
                <a:cs typeface="Century Gothic"/>
                <a:sym typeface="Century Gothic"/>
              </a:rPr>
              <a:t>ta</a:t>
            </a:r>
            <a:endParaRPr kumimoji="0" sz="4400" b="0" i="0" u="none" strike="noStrike" kern="0" cap="none" spc="0" normalizeH="0" baseline="0" noProof="0" dirty="0">
              <a:ln>
                <a:noFill/>
              </a:ln>
              <a:solidFill>
                <a:prstClr val="black"/>
              </a:solidFill>
              <a:effectLst/>
              <a:uLnTx/>
              <a:uFillTx/>
              <a:latin typeface="Arial"/>
              <a:ea typeface="Arial"/>
              <a:cs typeface="Arial"/>
              <a:sym typeface="Arial"/>
            </a:endParaRPr>
          </a:p>
        </p:txBody>
      </p:sp>
      <p:sp>
        <p:nvSpPr>
          <p:cNvPr id="6" name="Google Shape;639;p35">
            <a:extLst>
              <a:ext uri="{FF2B5EF4-FFF2-40B4-BE49-F238E27FC236}">
                <a16:creationId xmlns:a16="http://schemas.microsoft.com/office/drawing/2014/main" id="{F607E02C-44D6-073F-DE64-8843CBD87AF7}"/>
              </a:ext>
            </a:extLst>
          </p:cNvPr>
          <p:cNvSpPr txBox="1"/>
          <p:nvPr/>
        </p:nvSpPr>
        <p:spPr>
          <a:xfrm>
            <a:off x="4627332" y="2102968"/>
            <a:ext cx="2250552" cy="1325563"/>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8800" b="1" i="0" u="none" strike="noStrike" kern="0" cap="none" spc="0" normalizeH="0" baseline="0" noProof="0" dirty="0">
                <a:ln>
                  <a:noFill/>
                </a:ln>
                <a:solidFill>
                  <a:prstClr val="black"/>
                </a:solidFill>
                <a:effectLst/>
                <a:uLnTx/>
                <a:uFillTx/>
                <a:latin typeface="Century Gothic"/>
                <a:ea typeface="Century Gothic"/>
                <a:cs typeface="Century Gothic"/>
                <a:sym typeface="Century Gothic"/>
              </a:rPr>
              <a:t>tion</a:t>
            </a:r>
            <a:endParaRPr kumimoji="0" sz="4400" b="0" i="0" u="none" strike="noStrike" kern="0" cap="none" spc="0" normalizeH="0" baseline="0" noProof="0" dirty="0">
              <a:ln>
                <a:noFill/>
              </a:ln>
              <a:solidFill>
                <a:prstClr val="black"/>
              </a:solidFill>
              <a:effectLst/>
              <a:uLnTx/>
              <a:uFillTx/>
              <a:latin typeface="Arial"/>
              <a:ea typeface="Arial"/>
              <a:cs typeface="Arial"/>
              <a:sym typeface="Arial"/>
            </a:endParaRPr>
          </a:p>
        </p:txBody>
      </p:sp>
      <p:sp>
        <p:nvSpPr>
          <p:cNvPr id="14" name="Right Arrow 13">
            <a:extLst>
              <a:ext uri="{FF2B5EF4-FFF2-40B4-BE49-F238E27FC236}">
                <a16:creationId xmlns:a16="http://schemas.microsoft.com/office/drawing/2014/main" id="{288E17EC-9D47-ACD5-DEE7-CBBB1FABB58C}"/>
              </a:ext>
            </a:extLst>
          </p:cNvPr>
          <p:cNvSpPr/>
          <p:nvPr/>
        </p:nvSpPr>
        <p:spPr>
          <a:xfrm>
            <a:off x="2612571" y="3345812"/>
            <a:ext cx="4163786" cy="393431"/>
          </a:xfrm>
          <a:prstGeom prst="rightArrow">
            <a:avLst/>
          </a:prstGeom>
          <a:solidFill>
            <a:srgbClr val="2C629F"/>
          </a:solidFill>
          <a:ln>
            <a:solidFill>
              <a:srgbClr val="234E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5C77603C-DEE1-F357-0BC7-94CA1832AC2E}"/>
              </a:ext>
            </a:extLst>
          </p:cNvPr>
          <p:cNvSpPr/>
          <p:nvPr/>
        </p:nvSpPr>
        <p:spPr>
          <a:xfrm>
            <a:off x="2176245" y="3355379"/>
            <a:ext cx="393086" cy="380619"/>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2C1A2C4C-ECF7-A205-8982-E3C504DC7B84}"/>
              </a:ext>
            </a:extLst>
          </p:cNvPr>
          <p:cNvSpPr/>
          <p:nvPr/>
        </p:nvSpPr>
        <p:spPr>
          <a:xfrm>
            <a:off x="4016083" y="3358624"/>
            <a:ext cx="393086" cy="380619"/>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48ABE852-6A03-F91C-A89A-D1D735EBF650}"/>
              </a:ext>
            </a:extLst>
          </p:cNvPr>
          <p:cNvSpPr/>
          <p:nvPr/>
        </p:nvSpPr>
        <p:spPr>
          <a:xfrm>
            <a:off x="6139261" y="3352217"/>
            <a:ext cx="393086" cy="380619"/>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8600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4.16667E-6 -7.40741E-7 L -0.0823 -0.00093 " pathEditMode="relative" rAng="0" ptsTypes="AA">
                                      <p:cBhvr>
                                        <p:cTn id="6" dur="2000" fill="hold"/>
                                        <p:tgtEl>
                                          <p:spTgt spid="10"/>
                                        </p:tgtEl>
                                        <p:attrNameLst>
                                          <p:attrName>ppt_x</p:attrName>
                                          <p:attrName>ppt_y</p:attrName>
                                        </p:attrNameLst>
                                      </p:cBhvr>
                                      <p:rCtr x="-4115" y="-46"/>
                                    </p:animMotion>
                                  </p:childTnLst>
                                </p:cTn>
                              </p:par>
                              <p:par>
                                <p:cTn id="7" presetID="42" presetClass="path" presetSubtype="0" accel="50000" decel="50000" fill="hold" grpId="0" nodeType="withEffect">
                                  <p:stCondLst>
                                    <p:cond delay="0"/>
                                  </p:stCondLst>
                                  <p:childTnLst>
                                    <p:animMotion origin="layout" path="M 3.33333E-6 -7.40741E-7 L 0.09409 -0.00093 " pathEditMode="relative" rAng="0" ptsTypes="AA">
                                      <p:cBhvr>
                                        <p:cTn id="8" dur="2000" fill="hold"/>
                                        <p:tgtEl>
                                          <p:spTgt spid="6"/>
                                        </p:tgtEl>
                                        <p:attrNameLst>
                                          <p:attrName>ppt_x</p:attrName>
                                          <p:attrName>ppt_y</p:attrName>
                                        </p:attrNameLst>
                                      </p:cBhvr>
                                      <p:rCtr x="4705" y="-46"/>
                                    </p:animMotion>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42" presetClass="path" presetSubtype="0" accel="50000" decel="50000" fill="hold" grpId="1" nodeType="clickEffect">
                                  <p:stCondLst>
                                    <p:cond delay="0"/>
                                  </p:stCondLst>
                                  <p:childTnLst>
                                    <p:animMotion origin="layout" path="M -0.0823 -0.00093 L -1.94444E-6 -4.81481E-6 " pathEditMode="relative" rAng="0" ptsTypes="AA">
                                      <p:cBhvr>
                                        <p:cTn id="24" dur="2000" fill="hold"/>
                                        <p:tgtEl>
                                          <p:spTgt spid="10"/>
                                        </p:tgtEl>
                                        <p:attrNameLst>
                                          <p:attrName>ppt_x</p:attrName>
                                          <p:attrName>ppt_y</p:attrName>
                                        </p:attrNameLst>
                                      </p:cBhvr>
                                      <p:rCtr x="4201" y="0"/>
                                    </p:animMotion>
                                  </p:childTnLst>
                                </p:cTn>
                              </p:par>
                              <p:par>
                                <p:cTn id="25" presetID="42" presetClass="path" presetSubtype="0" accel="50000" decel="50000" fill="hold" grpId="1" nodeType="withEffect">
                                  <p:stCondLst>
                                    <p:cond delay="0"/>
                                  </p:stCondLst>
                                  <p:childTnLst>
                                    <p:animMotion origin="layout" path="M 0.09409 -0.00093 L 4.16667E-6 -4.81481E-6 " pathEditMode="relative" rAng="0" ptsTypes="AA">
                                      <p:cBhvr>
                                        <p:cTn id="26" dur="2000" fill="hold"/>
                                        <p:tgtEl>
                                          <p:spTgt spid="6"/>
                                        </p:tgtEl>
                                        <p:attrNameLst>
                                          <p:attrName>ppt_x</p:attrName>
                                          <p:attrName>ppt_y</p:attrName>
                                        </p:attrNameLst>
                                      </p:cBhvr>
                                      <p:rCtr x="-4740" y="0"/>
                                    </p:animMotion>
                                  </p:childTnLst>
                                </p:cTn>
                              </p:par>
                              <p:par>
                                <p:cTn id="27" presetID="1" presetClass="exit" presetSubtype="0" fill="hold" grpId="1" nodeType="withEffect">
                                  <p:stCondLst>
                                    <p:cond delay="0"/>
                                  </p:stCondLst>
                                  <p:childTnLst>
                                    <p:set>
                                      <p:cBhvr>
                                        <p:cTn id="28" dur="1" fill="hold">
                                          <p:stCondLst>
                                            <p:cond delay="0"/>
                                          </p:stCondLst>
                                        </p:cTn>
                                        <p:tgtEl>
                                          <p:spTgt spid="15"/>
                                        </p:tgtEl>
                                        <p:attrNameLst>
                                          <p:attrName>style.visibility</p:attrName>
                                        </p:attrNameLst>
                                      </p:cBhvr>
                                      <p:to>
                                        <p:strVal val="hidden"/>
                                      </p:to>
                                    </p:set>
                                  </p:childTnLst>
                                </p:cTn>
                              </p:par>
                              <p:par>
                                <p:cTn id="29" presetID="1" presetClass="exit" presetSubtype="0" fill="hold" grpId="1" nodeType="withEffect">
                                  <p:stCondLst>
                                    <p:cond delay="0"/>
                                  </p:stCondLst>
                                  <p:childTnLst>
                                    <p:set>
                                      <p:cBhvr>
                                        <p:cTn id="30" dur="1" fill="hold">
                                          <p:stCondLst>
                                            <p:cond delay="0"/>
                                          </p:stCondLst>
                                        </p:cTn>
                                        <p:tgtEl>
                                          <p:spTgt spid="16"/>
                                        </p:tgtEl>
                                        <p:attrNameLst>
                                          <p:attrName>style.visibility</p:attrName>
                                        </p:attrNameLst>
                                      </p:cBhvr>
                                      <p:to>
                                        <p:strVal val="hidden"/>
                                      </p:to>
                                    </p:set>
                                  </p:childTnLst>
                                </p:cTn>
                              </p:par>
                              <p:par>
                                <p:cTn id="31" presetID="1" presetClass="exit" presetSubtype="0" fill="hold" grpId="1" nodeType="withEffect">
                                  <p:stCondLst>
                                    <p:cond delay="0"/>
                                  </p:stCondLst>
                                  <p:childTnLst>
                                    <p:set>
                                      <p:cBhvr>
                                        <p:cTn id="32" dur="1" fill="hold">
                                          <p:stCondLst>
                                            <p:cond delay="0"/>
                                          </p:stCondLst>
                                        </p:cTn>
                                        <p:tgtEl>
                                          <p:spTgt spid="17"/>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wipe(left)">
                                      <p:cBhvr>
                                        <p:cTn id="37"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P spid="6" grpId="0"/>
      <p:bldP spid="6" grpId="1"/>
      <p:bldP spid="14" grpId="0" animBg="1"/>
      <p:bldP spid="15" grpId="0" animBg="1"/>
      <p:bldP spid="15" grpId="1" animBg="1"/>
      <p:bldP spid="16" grpId="0" animBg="1"/>
      <p:bldP spid="16" grpId="1" animBg="1"/>
      <p:bldP spid="17" grpId="0" animBg="1"/>
      <p:bldP spid="17" grpId="1" animBg="1"/>
    </p:bld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639;p35">
            <a:extLst>
              <a:ext uri="{FF2B5EF4-FFF2-40B4-BE49-F238E27FC236}">
                <a16:creationId xmlns:a16="http://schemas.microsoft.com/office/drawing/2014/main" id="{FB3F58DD-6B13-4DD8-C629-7DADF01FD50E}"/>
              </a:ext>
            </a:extLst>
          </p:cNvPr>
          <p:cNvSpPr txBox="1"/>
          <p:nvPr/>
        </p:nvSpPr>
        <p:spPr>
          <a:xfrm>
            <a:off x="1311161" y="2519847"/>
            <a:ext cx="6521679" cy="1818306"/>
          </a:xfrm>
          <a:prstGeom prst="rect">
            <a:avLst/>
          </a:prstGeom>
          <a:noFill/>
          <a:ln>
            <a:noFill/>
          </a:ln>
        </p:spPr>
        <p:txBody>
          <a:bodyPr spcFirstLastPara="1" wrap="square" lIns="91440" tIns="45700" rIns="91425" bIns="45700" anchor="t" anchorCtr="0">
            <a:noAutofit/>
          </a:bodyPr>
          <a:lstStyle/>
          <a:p>
            <a:pPr marL="0" marR="0" lvl="0" indent="0" algn="ctr" defTabSz="4572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11500" b="1" i="0" u="none" strike="noStrike" kern="1200" cap="none" spc="0" normalizeH="0" baseline="0" noProof="0" dirty="0">
                <a:ln>
                  <a:noFill/>
                </a:ln>
                <a:solidFill>
                  <a:srgbClr val="000000"/>
                </a:solidFill>
                <a:effectLst/>
                <a:uLnTx/>
                <a:uFillTx/>
                <a:latin typeface="Century Gothic"/>
                <a:ea typeface="Century Gothic"/>
                <a:cs typeface="Century Gothic"/>
                <a:sym typeface="Century Gothic"/>
              </a:rPr>
              <a:t>division</a:t>
            </a:r>
            <a:endParaRPr kumimoji="0" sz="5400" b="0" i="0" u="none" strike="noStrike" kern="1200" cap="none" spc="0" normalizeH="0" baseline="0" noProof="0" dirty="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1207278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646;p36">
            <a:extLst>
              <a:ext uri="{FF2B5EF4-FFF2-40B4-BE49-F238E27FC236}">
                <a16:creationId xmlns:a16="http://schemas.microsoft.com/office/drawing/2014/main" id="{E8891923-A921-5088-4B45-903E19735C11}"/>
              </a:ext>
            </a:extLst>
          </p:cNvPr>
          <p:cNvSpPr txBox="1"/>
          <p:nvPr/>
        </p:nvSpPr>
        <p:spPr>
          <a:xfrm>
            <a:off x="48126" y="1799349"/>
            <a:ext cx="4258047"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7200" b="1" i="0" u="none" strike="noStrike" kern="1200" cap="none" spc="0" normalizeH="0" baseline="0" noProof="0" dirty="0">
                <a:ln>
                  <a:noFill/>
                </a:ln>
                <a:solidFill>
                  <a:prstClr val="black"/>
                </a:solidFill>
                <a:effectLst/>
                <a:uLnTx/>
                <a:uFillTx/>
                <a:latin typeface="Century Gothic"/>
                <a:sym typeface="Century Gothic"/>
              </a:rPr>
              <a:t>fraction</a:t>
            </a:r>
            <a:endParaRPr kumimoji="0" sz="7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3" name="Google Shape;648;p36">
            <a:extLst>
              <a:ext uri="{FF2B5EF4-FFF2-40B4-BE49-F238E27FC236}">
                <a16:creationId xmlns:a16="http://schemas.microsoft.com/office/drawing/2014/main" id="{A66E7B07-0784-63B3-394B-FED5E075EA14}"/>
              </a:ext>
            </a:extLst>
          </p:cNvPr>
          <p:cNvSpPr txBox="1"/>
          <p:nvPr/>
        </p:nvSpPr>
        <p:spPr>
          <a:xfrm>
            <a:off x="4742272" y="1799349"/>
            <a:ext cx="4337560"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72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portion</a:t>
            </a:r>
            <a:endParaRPr kumimoji="0" lang="en-US" sz="7200" b="0" i="0" u="none" strike="noStrike" kern="0" cap="none" spc="0" normalizeH="0" baseline="0" noProof="0" dirty="0">
              <a:ln>
                <a:noFill/>
              </a:ln>
              <a:solidFill>
                <a:srgbClr val="000000"/>
              </a:solidFill>
              <a:effectLst/>
              <a:uLnTx/>
              <a:uFillTx/>
              <a:latin typeface="Arial"/>
              <a:cs typeface="Arial"/>
              <a:sym typeface="Arial"/>
            </a:endParaRPr>
          </a:p>
        </p:txBody>
      </p:sp>
      <p:sp>
        <p:nvSpPr>
          <p:cNvPr id="4" name="Google Shape;650;p36">
            <a:extLst>
              <a:ext uri="{FF2B5EF4-FFF2-40B4-BE49-F238E27FC236}">
                <a16:creationId xmlns:a16="http://schemas.microsoft.com/office/drawing/2014/main" id="{437D69C8-51D0-DD52-6547-F42964324B2B}"/>
              </a:ext>
            </a:extLst>
          </p:cNvPr>
          <p:cNvSpPr txBox="1"/>
          <p:nvPr/>
        </p:nvSpPr>
        <p:spPr>
          <a:xfrm>
            <a:off x="48126" y="3417785"/>
            <a:ext cx="4258047"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72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section</a:t>
            </a:r>
            <a:endParaRPr kumimoji="0" lang="en-US" sz="7200" b="0" i="0" u="none" strike="noStrike" kern="0" cap="none" spc="0" normalizeH="0" baseline="0" noProof="0" dirty="0">
              <a:ln>
                <a:noFill/>
              </a:ln>
              <a:solidFill>
                <a:srgbClr val="000000"/>
              </a:solidFill>
              <a:effectLst/>
              <a:uLnTx/>
              <a:uFillTx/>
              <a:latin typeface="Arial"/>
              <a:cs typeface="Arial"/>
              <a:sym typeface="Arial"/>
            </a:endParaRPr>
          </a:p>
        </p:txBody>
      </p:sp>
      <p:sp>
        <p:nvSpPr>
          <p:cNvPr id="5" name="Google Shape;651;p36">
            <a:extLst>
              <a:ext uri="{FF2B5EF4-FFF2-40B4-BE49-F238E27FC236}">
                <a16:creationId xmlns:a16="http://schemas.microsoft.com/office/drawing/2014/main" id="{39E23BEB-1C35-BDF9-FAF6-9782FC436C01}"/>
              </a:ext>
            </a:extLst>
          </p:cNvPr>
          <p:cNvSpPr txBox="1"/>
          <p:nvPr/>
        </p:nvSpPr>
        <p:spPr>
          <a:xfrm>
            <a:off x="4742274" y="3417785"/>
            <a:ext cx="4337560"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72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question</a:t>
            </a:r>
            <a:endParaRPr kumimoji="0" lang="en-US" sz="7200" b="0" i="0" u="none" strike="noStrike" kern="0" cap="none" spc="0" normalizeH="0" baseline="0" noProof="0" dirty="0">
              <a:ln>
                <a:noFill/>
              </a:ln>
              <a:solidFill>
                <a:srgbClr val="000000"/>
              </a:solidFill>
              <a:effectLst/>
              <a:uLnTx/>
              <a:uFillTx/>
              <a:latin typeface="Arial"/>
              <a:cs typeface="Arial"/>
              <a:sym typeface="Arial"/>
            </a:endParaRPr>
          </a:p>
        </p:txBody>
      </p:sp>
      <p:sp>
        <p:nvSpPr>
          <p:cNvPr id="6" name="Google Shape;653;p36">
            <a:extLst>
              <a:ext uri="{FF2B5EF4-FFF2-40B4-BE49-F238E27FC236}">
                <a16:creationId xmlns:a16="http://schemas.microsoft.com/office/drawing/2014/main" id="{6963211D-4106-ED38-C04A-30891E4840FF}"/>
              </a:ext>
            </a:extLst>
          </p:cNvPr>
          <p:cNvSpPr txBox="1"/>
          <p:nvPr/>
        </p:nvSpPr>
        <p:spPr>
          <a:xfrm>
            <a:off x="48126" y="5015933"/>
            <a:ext cx="4258047"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72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invasion</a:t>
            </a:r>
            <a:endParaRPr kumimoji="0" lang="en-US" sz="7200" b="0" i="0" u="none" strike="noStrike" kern="0" cap="none" spc="0" normalizeH="0" baseline="0" noProof="0" dirty="0">
              <a:ln>
                <a:noFill/>
              </a:ln>
              <a:solidFill>
                <a:srgbClr val="000000"/>
              </a:solidFill>
              <a:effectLst/>
              <a:uLnTx/>
              <a:uFillTx/>
              <a:latin typeface="Arial"/>
              <a:cs typeface="Arial"/>
              <a:sym typeface="Arial"/>
            </a:endParaRPr>
          </a:p>
        </p:txBody>
      </p:sp>
      <p:sp>
        <p:nvSpPr>
          <p:cNvPr id="7" name="Google Shape;654;p36">
            <a:extLst>
              <a:ext uri="{FF2B5EF4-FFF2-40B4-BE49-F238E27FC236}">
                <a16:creationId xmlns:a16="http://schemas.microsoft.com/office/drawing/2014/main" id="{6DC350A5-3BF4-9FCF-7461-8461EA765BBA}"/>
              </a:ext>
            </a:extLst>
          </p:cNvPr>
          <p:cNvSpPr txBox="1"/>
          <p:nvPr/>
        </p:nvSpPr>
        <p:spPr>
          <a:xfrm>
            <a:off x="4742273" y="5015933"/>
            <a:ext cx="4337560"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72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vision</a:t>
            </a:r>
            <a:endParaRPr kumimoji="0" lang="en-US" sz="72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902515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646;p36">
            <a:extLst>
              <a:ext uri="{FF2B5EF4-FFF2-40B4-BE49-F238E27FC236}">
                <a16:creationId xmlns:a16="http://schemas.microsoft.com/office/drawing/2014/main" id="{915F26F0-ABF0-ABBD-6889-584B1220B01D}"/>
              </a:ext>
            </a:extLst>
          </p:cNvPr>
          <p:cNvSpPr txBox="1"/>
          <p:nvPr/>
        </p:nvSpPr>
        <p:spPr>
          <a:xfrm>
            <a:off x="0" y="1799349"/>
            <a:ext cx="9143999"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7200" b="1" i="0" u="none" strike="noStrike" kern="1200" cap="none" spc="0" normalizeH="0" baseline="0" noProof="0" dirty="0">
                <a:ln>
                  <a:noFill/>
                </a:ln>
                <a:solidFill>
                  <a:prstClr val="black"/>
                </a:solidFill>
                <a:effectLst/>
                <a:uLnTx/>
                <a:uFillTx/>
                <a:latin typeface="Century Gothic"/>
                <a:sym typeface="Century Gothic"/>
              </a:rPr>
              <a:t>decision</a:t>
            </a:r>
            <a:endParaRPr kumimoji="0" sz="7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3" name="Google Shape;650;p36">
            <a:extLst>
              <a:ext uri="{FF2B5EF4-FFF2-40B4-BE49-F238E27FC236}">
                <a16:creationId xmlns:a16="http://schemas.microsoft.com/office/drawing/2014/main" id="{D43F15E5-1011-7E78-DF53-054B7F62D52A}"/>
              </a:ext>
            </a:extLst>
          </p:cNvPr>
          <p:cNvSpPr txBox="1"/>
          <p:nvPr/>
        </p:nvSpPr>
        <p:spPr>
          <a:xfrm>
            <a:off x="0" y="3417785"/>
            <a:ext cx="9143999"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72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confusion</a:t>
            </a:r>
            <a:endParaRPr kumimoji="0" lang="en-US" sz="7200" b="0" i="0" u="none" strike="noStrike" kern="0" cap="none" spc="0" normalizeH="0" baseline="0" noProof="0" dirty="0">
              <a:ln>
                <a:noFill/>
              </a:ln>
              <a:solidFill>
                <a:srgbClr val="000000"/>
              </a:solidFill>
              <a:effectLst/>
              <a:uLnTx/>
              <a:uFillTx/>
              <a:latin typeface="Arial"/>
              <a:cs typeface="Arial"/>
              <a:sym typeface="Arial"/>
            </a:endParaRPr>
          </a:p>
        </p:txBody>
      </p:sp>
      <p:sp>
        <p:nvSpPr>
          <p:cNvPr id="4" name="Google Shape;653;p36">
            <a:extLst>
              <a:ext uri="{FF2B5EF4-FFF2-40B4-BE49-F238E27FC236}">
                <a16:creationId xmlns:a16="http://schemas.microsoft.com/office/drawing/2014/main" id="{E73C6DBC-D76F-4F31-2B0C-8DE49B0E5A1A}"/>
              </a:ext>
            </a:extLst>
          </p:cNvPr>
          <p:cNvSpPr txBox="1"/>
          <p:nvPr/>
        </p:nvSpPr>
        <p:spPr>
          <a:xfrm>
            <a:off x="0" y="5015933"/>
            <a:ext cx="9143999"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7200" b="1" i="0" u="none" strike="noStrike" kern="0" cap="none" spc="0" normalizeH="0" baseline="0" noProof="0" dirty="0">
                <a:ln>
                  <a:noFill/>
                </a:ln>
                <a:solidFill>
                  <a:srgbClr val="000000"/>
                </a:solidFill>
                <a:effectLst/>
                <a:uLnTx/>
                <a:uFillTx/>
                <a:latin typeface="Century Gothic"/>
                <a:ea typeface="+mn-ea"/>
                <a:cs typeface="Arial"/>
                <a:sym typeface="Century Gothic"/>
              </a:rPr>
              <a:t>equation</a:t>
            </a:r>
            <a:endParaRPr kumimoji="0" lang="en-US" sz="72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387593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058114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1427222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1069291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1040;p67">
            <a:extLst>
              <a:ext uri="{FF2B5EF4-FFF2-40B4-BE49-F238E27FC236}">
                <a16:creationId xmlns:a16="http://schemas.microsoft.com/office/drawing/2014/main" id="{E5202857-DDDA-C2CD-3AFE-C2B2A89CFBD1}"/>
              </a:ext>
            </a:extLst>
          </p:cNvPr>
          <p:cNvSpPr txBox="1"/>
          <p:nvPr/>
        </p:nvSpPr>
        <p:spPr>
          <a:xfrm>
            <a:off x="553913" y="3429000"/>
            <a:ext cx="8036174" cy="33855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Insert brief reinforcement activity and/or transition to next part of reading block.</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8241765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5358801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E2CA483-BA5C-CFD7-30A6-9508DF92F49D}"/>
              </a:ext>
            </a:extLst>
          </p:cNvPr>
          <p:cNvSpPr txBox="1"/>
          <p:nvPr/>
        </p:nvSpPr>
        <p:spPr>
          <a:xfrm>
            <a:off x="910156" y="2933280"/>
            <a:ext cx="7323685" cy="1655049"/>
          </a:xfrm>
          <a:prstGeom prst="rect">
            <a:avLst/>
          </a:prstGeom>
          <a:noFill/>
        </p:spPr>
        <p:txBody>
          <a:bodyPr wrap="square" rtlCol="0">
            <a:noAutofit/>
          </a:bodyPr>
          <a:lstStyle/>
          <a:p>
            <a:pPr algn="ctr"/>
            <a:r>
              <a:rPr lang="en-US" sz="4800" b="1" dirty="0">
                <a:solidFill>
                  <a:srgbClr val="E05436"/>
                </a:solidFill>
                <a:latin typeface="Century Gothic" panose="020B0502020202020204" pitchFamily="34" charset="0"/>
              </a:rPr>
              <a:t>Lesson 119</a:t>
            </a:r>
          </a:p>
          <a:p>
            <a:pPr algn="ctr"/>
            <a:r>
              <a:rPr lang="en-US" sz="4800" b="1" dirty="0">
                <a:solidFill>
                  <a:srgbClr val="E05436"/>
                </a:solidFill>
                <a:latin typeface="Century Gothic" panose="020B0502020202020204" pitchFamily="34" charset="0"/>
              </a:rPr>
              <a:t>-sion, -tion</a:t>
            </a:r>
          </a:p>
        </p:txBody>
      </p:sp>
    </p:spTree>
    <p:extLst>
      <p:ext uri="{BB962C8B-B14F-4D97-AF65-F5344CB8AC3E}">
        <p14:creationId xmlns:p14="http://schemas.microsoft.com/office/powerpoint/2010/main" val="142148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342651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93FBCD-0F49-5B3A-A2AB-69D2A7D857A8}"/>
              </a:ext>
            </a:extLst>
          </p:cNvPr>
          <p:cNvPicPr>
            <a:picLocks noChangeAspect="1"/>
          </p:cNvPicPr>
          <p:nvPr/>
        </p:nvPicPr>
        <p:blipFill>
          <a:blip r:embed="rId3"/>
          <a:stretch>
            <a:fillRect/>
          </a:stretch>
        </p:blipFill>
        <p:spPr>
          <a:xfrm>
            <a:off x="101754" y="6263148"/>
            <a:ext cx="444721" cy="457200"/>
          </a:xfrm>
          <a:prstGeom prst="rect">
            <a:avLst/>
          </a:prstGeom>
        </p:spPr>
      </p:pic>
      <p:sp>
        <p:nvSpPr>
          <p:cNvPr id="3" name="Google Shape;288;p3">
            <a:extLst>
              <a:ext uri="{FF2B5EF4-FFF2-40B4-BE49-F238E27FC236}">
                <a16:creationId xmlns:a16="http://schemas.microsoft.com/office/drawing/2014/main" id="{FB026085-2D6C-BFF8-5D7A-765F8ACFEFB9}"/>
              </a:ext>
            </a:extLst>
          </p:cNvPr>
          <p:cNvSpPr txBox="1"/>
          <p:nvPr/>
        </p:nvSpPr>
        <p:spPr>
          <a:xfrm>
            <a:off x="0" y="365127"/>
            <a:ext cx="9144000" cy="932732"/>
          </a:xfrm>
          <a:prstGeom prst="rect">
            <a:avLst/>
          </a:prstGeom>
          <a:noFill/>
          <a:ln>
            <a:noFill/>
          </a:ln>
        </p:spPr>
        <p:txBody>
          <a:bodyPr spcFirstLastPara="1" wrap="square" lIns="91425" tIns="45700" rIns="91425" bIns="45700" anchor="t" anchorCtr="0">
            <a:normAutofit/>
          </a:bodyPr>
          <a:lstStyle/>
          <a:p>
            <a:pPr marL="0" marR="0" lvl="0" indent="0" algn="ctr" rtl="0">
              <a:lnSpc>
                <a:spcPct val="90000"/>
              </a:lnSpc>
              <a:spcBef>
                <a:spcPts val="0"/>
              </a:spcBef>
              <a:spcAft>
                <a:spcPts val="0"/>
              </a:spcAft>
              <a:buClr>
                <a:srgbClr val="22409C"/>
              </a:buClr>
              <a:buSzPts val="5400"/>
              <a:buFont typeface="Century Gothic"/>
              <a:buNone/>
            </a:pPr>
            <a:r>
              <a:rPr lang="en-US" sz="5400" b="1" i="0" u="none" strike="noStrike" cap="none" dirty="0">
                <a:solidFill>
                  <a:srgbClr val="2C629F"/>
                </a:solidFill>
                <a:latin typeface="Century Gothic"/>
                <a:ea typeface="Century Gothic"/>
                <a:cs typeface="Century Gothic"/>
                <a:sym typeface="Century Gothic"/>
              </a:rPr>
              <a:t>New Concept Review</a:t>
            </a:r>
            <a:endParaRPr dirty="0">
              <a:solidFill>
                <a:srgbClr val="2C629F"/>
              </a:solidFill>
            </a:endParaRPr>
          </a:p>
        </p:txBody>
      </p:sp>
      <p:pic>
        <p:nvPicPr>
          <p:cNvPr id="4" name="Picture 3">
            <a:extLst>
              <a:ext uri="{FF2B5EF4-FFF2-40B4-BE49-F238E27FC236}">
                <a16:creationId xmlns:a16="http://schemas.microsoft.com/office/drawing/2014/main" id="{936B3518-BD25-0F59-C8A4-C02F8E5DC29B}"/>
              </a:ext>
            </a:extLst>
          </p:cNvPr>
          <p:cNvPicPr>
            <a:picLocks noChangeAspect="1"/>
          </p:cNvPicPr>
          <p:nvPr/>
        </p:nvPicPr>
        <p:blipFill rotWithShape="1">
          <a:blip r:embed="rId4"/>
          <a:srcRect l="9061" r="20038"/>
          <a:stretch/>
        </p:blipFill>
        <p:spPr>
          <a:xfrm>
            <a:off x="2916382" y="1778000"/>
            <a:ext cx="3311236" cy="3302000"/>
          </a:xfrm>
          <a:prstGeom prst="rect">
            <a:avLst/>
          </a:prstGeom>
        </p:spPr>
      </p:pic>
      <p:pic>
        <p:nvPicPr>
          <p:cNvPr id="5" name="Picture 4">
            <a:extLst>
              <a:ext uri="{FF2B5EF4-FFF2-40B4-BE49-F238E27FC236}">
                <a16:creationId xmlns:a16="http://schemas.microsoft.com/office/drawing/2014/main" id="{EE0E0542-C59E-16A6-F7EF-888F18661F7F}"/>
              </a:ext>
            </a:extLst>
          </p:cNvPr>
          <p:cNvPicPr>
            <a:picLocks noChangeAspect="1"/>
          </p:cNvPicPr>
          <p:nvPr/>
        </p:nvPicPr>
        <p:blipFill>
          <a:blip r:embed="rId5"/>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263149345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8418287D-4A97-4369-8931-3A775E2A1769}"/>
              </a:ext>
            </a:extLst>
          </p:cNvPr>
          <p:cNvSpPr txBox="1">
            <a:spLocks/>
          </p:cNvSpPr>
          <p:nvPr/>
        </p:nvSpPr>
        <p:spPr>
          <a:xfrm>
            <a:off x="372139" y="439512"/>
            <a:ext cx="8399721"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entury Gothic" panose="020B0502020202020204" pitchFamily="34" charset="0"/>
                <a:ea typeface="+mj-ea"/>
                <a:cs typeface="+mj-cs"/>
              </a:rPr>
              <a:t>Syllables</a:t>
            </a:r>
            <a:endParaRPr kumimoji="0" lang="en-US" sz="4800" b="0" i="0" u="none" strike="noStrike" kern="1200" cap="none" spc="0" normalizeH="0" baseline="0" noProof="0" dirty="0">
              <a:ln>
                <a:noFill/>
              </a:ln>
              <a:solidFill>
                <a:prstClr val="black"/>
              </a:solidFill>
              <a:effectLst/>
              <a:uLnTx/>
              <a:uFillTx/>
              <a:latin typeface="Century Gothic" panose="020B0502020202020204" pitchFamily="34" charset="0"/>
              <a:ea typeface="+mj-ea"/>
              <a:cs typeface="+mj-cs"/>
            </a:endParaRPr>
          </a:p>
        </p:txBody>
      </p:sp>
      <p:sp>
        <p:nvSpPr>
          <p:cNvPr id="7" name="Content Placeholder 2">
            <a:extLst>
              <a:ext uri="{FF2B5EF4-FFF2-40B4-BE49-F238E27FC236}">
                <a16:creationId xmlns:a16="http://schemas.microsoft.com/office/drawing/2014/main" id="{036926A1-2B1D-43AC-A6F1-E4282F23137A}"/>
              </a:ext>
            </a:extLst>
          </p:cNvPr>
          <p:cNvSpPr txBox="1">
            <a:spLocks/>
          </p:cNvSpPr>
          <p:nvPr/>
        </p:nvSpPr>
        <p:spPr>
          <a:xfrm>
            <a:off x="699334" y="2347650"/>
            <a:ext cx="7745329" cy="146960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3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Words or word parts with one vowel sound. </a:t>
            </a:r>
          </a:p>
        </p:txBody>
      </p:sp>
    </p:spTree>
    <p:extLst>
      <p:ext uri="{BB962C8B-B14F-4D97-AF65-F5344CB8AC3E}">
        <p14:creationId xmlns:p14="http://schemas.microsoft.com/office/powerpoint/2010/main" val="124496030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FC61698F-258B-BA11-982A-10EB8AB23829}"/>
              </a:ext>
            </a:extLst>
          </p:cNvPr>
          <p:cNvSpPr txBox="1">
            <a:spLocks/>
          </p:cNvSpPr>
          <p:nvPr/>
        </p:nvSpPr>
        <p:spPr>
          <a:xfrm>
            <a:off x="367644" y="399656"/>
            <a:ext cx="8399721" cy="77243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entury Gothic" panose="020B0502020202020204" pitchFamily="34" charset="0"/>
                <a:ea typeface="+mj-ea"/>
                <a:cs typeface="+mj-cs"/>
              </a:rPr>
              <a:t>Final Stable Syllables</a:t>
            </a:r>
            <a:endParaRPr kumimoji="0" lang="en-US" sz="4800" b="0" i="0" u="none" strike="noStrike" kern="1200" cap="none" spc="0" normalizeH="0" baseline="0" noProof="0" dirty="0">
              <a:ln>
                <a:noFill/>
              </a:ln>
              <a:solidFill>
                <a:prstClr val="black"/>
              </a:solidFill>
              <a:effectLst/>
              <a:uLnTx/>
              <a:uFillTx/>
              <a:latin typeface="Century Gothic" panose="020B0502020202020204" pitchFamily="34" charset="0"/>
              <a:ea typeface="+mj-ea"/>
              <a:cs typeface="+mj-cs"/>
            </a:endParaRPr>
          </a:p>
        </p:txBody>
      </p:sp>
      <p:sp>
        <p:nvSpPr>
          <p:cNvPr id="4" name="Content Placeholder 2">
            <a:extLst>
              <a:ext uri="{FF2B5EF4-FFF2-40B4-BE49-F238E27FC236}">
                <a16:creationId xmlns:a16="http://schemas.microsoft.com/office/drawing/2014/main" id="{47628699-4C5F-66C8-F61A-768975C70EB0}"/>
              </a:ext>
            </a:extLst>
          </p:cNvPr>
          <p:cNvSpPr txBox="1">
            <a:spLocks/>
          </p:cNvSpPr>
          <p:nvPr/>
        </p:nvSpPr>
        <p:spPr>
          <a:xfrm>
            <a:off x="3102266" y="1825625"/>
            <a:ext cx="2930476" cy="1603375"/>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10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__ le</a:t>
            </a:r>
          </a:p>
        </p:txBody>
      </p:sp>
      <p:sp>
        <p:nvSpPr>
          <p:cNvPr id="5" name="TextBox 21">
            <a:extLst>
              <a:ext uri="{FF2B5EF4-FFF2-40B4-BE49-F238E27FC236}">
                <a16:creationId xmlns:a16="http://schemas.microsoft.com/office/drawing/2014/main" id="{E1AB5324-63C5-9098-2F25-1E5CB8434DEF}"/>
              </a:ext>
            </a:extLst>
          </p:cNvPr>
          <p:cNvSpPr txBox="1">
            <a:spLocks noChangeArrowheads="1"/>
          </p:cNvSpPr>
          <p:nvPr/>
        </p:nvSpPr>
        <p:spPr bwMode="auto">
          <a:xfrm>
            <a:off x="0" y="4285873"/>
            <a:ext cx="4067503"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apple</a:t>
            </a:r>
          </a:p>
        </p:txBody>
      </p:sp>
      <p:sp>
        <p:nvSpPr>
          <p:cNvPr id="6" name="TextBox 21">
            <a:extLst>
              <a:ext uri="{FF2B5EF4-FFF2-40B4-BE49-F238E27FC236}">
                <a16:creationId xmlns:a16="http://schemas.microsoft.com/office/drawing/2014/main" id="{B677D4A8-72CC-FA28-2C95-F5C40CAFD396}"/>
              </a:ext>
            </a:extLst>
          </p:cNvPr>
          <p:cNvSpPr txBox="1">
            <a:spLocks noChangeArrowheads="1"/>
          </p:cNvSpPr>
          <p:nvPr/>
        </p:nvSpPr>
        <p:spPr bwMode="auto">
          <a:xfrm>
            <a:off x="5076497" y="4285873"/>
            <a:ext cx="4067503"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puzzle</a:t>
            </a:r>
          </a:p>
        </p:txBody>
      </p:sp>
      <p:pic>
        <p:nvPicPr>
          <p:cNvPr id="7" name="Picture 6">
            <a:extLst>
              <a:ext uri="{FF2B5EF4-FFF2-40B4-BE49-F238E27FC236}">
                <a16:creationId xmlns:a16="http://schemas.microsoft.com/office/drawing/2014/main" id="{CCC5BD72-D13A-1998-F864-316B79ACA8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65415" y="1474778"/>
            <a:ext cx="1889666" cy="2508406"/>
          </a:xfrm>
          <a:prstGeom prst="rect">
            <a:avLst/>
          </a:prstGeom>
          <a:ln w="12700">
            <a:solidFill>
              <a:schemeClr val="tx1"/>
            </a:solidFill>
          </a:ln>
        </p:spPr>
      </p:pic>
    </p:spTree>
    <p:extLst>
      <p:ext uri="{BB962C8B-B14F-4D97-AF65-F5344CB8AC3E}">
        <p14:creationId xmlns:p14="http://schemas.microsoft.com/office/powerpoint/2010/main" val="3316812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FC61698F-258B-BA11-982A-10EB8AB23829}"/>
              </a:ext>
            </a:extLst>
          </p:cNvPr>
          <p:cNvSpPr txBox="1">
            <a:spLocks/>
          </p:cNvSpPr>
          <p:nvPr/>
        </p:nvSpPr>
        <p:spPr>
          <a:xfrm>
            <a:off x="367644" y="399656"/>
            <a:ext cx="8399721" cy="77243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entury Gothic" panose="020B0502020202020204" pitchFamily="34" charset="0"/>
                <a:ea typeface="+mj-ea"/>
                <a:cs typeface="+mj-cs"/>
              </a:rPr>
              <a:t>Final Stable Syllables</a:t>
            </a:r>
            <a:endParaRPr kumimoji="0" lang="en-US" sz="4800" b="0" i="0" u="none" strike="noStrike" kern="1200" cap="none" spc="0" normalizeH="0" baseline="0" noProof="0" dirty="0">
              <a:ln>
                <a:noFill/>
              </a:ln>
              <a:solidFill>
                <a:prstClr val="black"/>
              </a:solidFill>
              <a:effectLst/>
              <a:uLnTx/>
              <a:uFillTx/>
              <a:latin typeface="Century Gothic" panose="020B0502020202020204" pitchFamily="34" charset="0"/>
              <a:ea typeface="+mj-ea"/>
              <a:cs typeface="+mj-cs"/>
            </a:endParaRPr>
          </a:p>
        </p:txBody>
      </p:sp>
      <p:sp>
        <p:nvSpPr>
          <p:cNvPr id="4" name="Content Placeholder 2">
            <a:extLst>
              <a:ext uri="{FF2B5EF4-FFF2-40B4-BE49-F238E27FC236}">
                <a16:creationId xmlns:a16="http://schemas.microsoft.com/office/drawing/2014/main" id="{47628699-4C5F-66C8-F61A-768975C70EB0}"/>
              </a:ext>
            </a:extLst>
          </p:cNvPr>
          <p:cNvSpPr txBox="1">
            <a:spLocks/>
          </p:cNvSpPr>
          <p:nvPr/>
        </p:nvSpPr>
        <p:spPr>
          <a:xfrm>
            <a:off x="3102265" y="1825625"/>
            <a:ext cx="3282205" cy="1603375"/>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10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-sion</a:t>
            </a:r>
          </a:p>
        </p:txBody>
      </p:sp>
      <p:sp>
        <p:nvSpPr>
          <p:cNvPr id="8" name="Content Placeholder 2">
            <a:extLst>
              <a:ext uri="{FF2B5EF4-FFF2-40B4-BE49-F238E27FC236}">
                <a16:creationId xmlns:a16="http://schemas.microsoft.com/office/drawing/2014/main" id="{DE424138-DF24-C58F-81EC-8A355B8ECE5C}"/>
              </a:ext>
            </a:extLst>
          </p:cNvPr>
          <p:cNvSpPr txBox="1">
            <a:spLocks/>
          </p:cNvSpPr>
          <p:nvPr/>
        </p:nvSpPr>
        <p:spPr>
          <a:xfrm>
            <a:off x="3102265" y="4082535"/>
            <a:ext cx="3282205" cy="1603375"/>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10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-tion</a:t>
            </a:r>
          </a:p>
        </p:txBody>
      </p:sp>
    </p:spTree>
    <p:extLst>
      <p:ext uri="{BB962C8B-B14F-4D97-AF65-F5344CB8AC3E}">
        <p14:creationId xmlns:p14="http://schemas.microsoft.com/office/powerpoint/2010/main" val="4185921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47628699-4C5F-66C8-F61A-768975C70EB0}"/>
              </a:ext>
            </a:extLst>
          </p:cNvPr>
          <p:cNvSpPr txBox="1">
            <a:spLocks/>
          </p:cNvSpPr>
          <p:nvPr/>
        </p:nvSpPr>
        <p:spPr>
          <a:xfrm>
            <a:off x="2930897" y="468373"/>
            <a:ext cx="3282205" cy="1603375"/>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10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-sion</a:t>
            </a:r>
          </a:p>
        </p:txBody>
      </p:sp>
      <p:sp>
        <p:nvSpPr>
          <p:cNvPr id="6" name="Content Placeholder 2">
            <a:extLst>
              <a:ext uri="{FF2B5EF4-FFF2-40B4-BE49-F238E27FC236}">
                <a16:creationId xmlns:a16="http://schemas.microsoft.com/office/drawing/2014/main" id="{6CED500F-5322-8895-120A-992FB9C04267}"/>
              </a:ext>
            </a:extLst>
          </p:cNvPr>
          <p:cNvSpPr txBox="1">
            <a:spLocks/>
          </p:cNvSpPr>
          <p:nvPr/>
        </p:nvSpPr>
        <p:spPr>
          <a:xfrm>
            <a:off x="2930897" y="2627312"/>
            <a:ext cx="3282205" cy="1603375"/>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v</a:t>
            </a:r>
            <a:r>
              <a:rPr kumimoji="0" lang="en-US" sz="8000" b="1" i="0" u="none" strike="noStrike" kern="1200" cap="none" spc="0" normalizeH="0" baseline="0" noProof="0" dirty="0">
                <a:ln>
                  <a:noFill/>
                </a:ln>
                <a:solidFill>
                  <a:srgbClr val="E15436"/>
                </a:solidFill>
                <a:effectLst/>
                <a:uLnTx/>
                <a:uFillTx/>
                <a:latin typeface="Century Gothic" panose="020B0502020202020204" pitchFamily="34" charset="0"/>
                <a:ea typeface="+mn-ea"/>
                <a:cs typeface="+mn-cs"/>
              </a:rPr>
              <a:t>i</a:t>
            </a:r>
            <a:r>
              <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sion</a:t>
            </a:r>
          </a:p>
        </p:txBody>
      </p:sp>
      <p:sp>
        <p:nvSpPr>
          <p:cNvPr id="7" name="Content Placeholder 2">
            <a:extLst>
              <a:ext uri="{FF2B5EF4-FFF2-40B4-BE49-F238E27FC236}">
                <a16:creationId xmlns:a16="http://schemas.microsoft.com/office/drawing/2014/main" id="{D8715575-0709-8FEF-8DFC-B0C105BAA596}"/>
              </a:ext>
            </a:extLst>
          </p:cNvPr>
          <p:cNvSpPr txBox="1">
            <a:spLocks/>
          </p:cNvSpPr>
          <p:nvPr/>
        </p:nvSpPr>
        <p:spPr>
          <a:xfrm>
            <a:off x="2220602" y="4786251"/>
            <a:ext cx="4702794" cy="1603375"/>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div</a:t>
            </a:r>
            <a:r>
              <a:rPr kumimoji="0" lang="en-US" sz="8000" b="1" i="0" u="none" strike="noStrike" kern="1200" cap="none" spc="0" normalizeH="0" baseline="0" noProof="0" dirty="0">
                <a:ln>
                  <a:noFill/>
                </a:ln>
                <a:solidFill>
                  <a:srgbClr val="E15436"/>
                </a:solidFill>
                <a:effectLst/>
                <a:uLnTx/>
                <a:uFillTx/>
                <a:latin typeface="Century Gothic" panose="020B0502020202020204" pitchFamily="34" charset="0"/>
                <a:ea typeface="+mn-ea"/>
                <a:cs typeface="+mn-cs"/>
              </a:rPr>
              <a:t>er</a:t>
            </a:r>
            <a:r>
              <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sion</a:t>
            </a:r>
          </a:p>
        </p:txBody>
      </p:sp>
    </p:spTree>
    <p:extLst>
      <p:ext uri="{BB962C8B-B14F-4D97-AF65-F5344CB8AC3E}">
        <p14:creationId xmlns:p14="http://schemas.microsoft.com/office/powerpoint/2010/main" val="1867339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47628699-4C5F-66C8-F61A-768975C70EB0}"/>
              </a:ext>
            </a:extLst>
          </p:cNvPr>
          <p:cNvSpPr txBox="1">
            <a:spLocks/>
          </p:cNvSpPr>
          <p:nvPr/>
        </p:nvSpPr>
        <p:spPr>
          <a:xfrm>
            <a:off x="2930897" y="468373"/>
            <a:ext cx="3282205" cy="1603375"/>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10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-sion</a:t>
            </a:r>
          </a:p>
        </p:txBody>
      </p:sp>
      <p:sp>
        <p:nvSpPr>
          <p:cNvPr id="6" name="Content Placeholder 2">
            <a:extLst>
              <a:ext uri="{FF2B5EF4-FFF2-40B4-BE49-F238E27FC236}">
                <a16:creationId xmlns:a16="http://schemas.microsoft.com/office/drawing/2014/main" id="{6CED500F-5322-8895-120A-992FB9C04267}"/>
              </a:ext>
            </a:extLst>
          </p:cNvPr>
          <p:cNvSpPr txBox="1">
            <a:spLocks/>
          </p:cNvSpPr>
          <p:nvPr/>
        </p:nvSpPr>
        <p:spPr>
          <a:xfrm>
            <a:off x="2575749" y="2627312"/>
            <a:ext cx="3992499" cy="1603375"/>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pas</a:t>
            </a:r>
            <a:r>
              <a:rPr kumimoji="0" lang="en-US" sz="8000" b="1" i="0" u="none" strike="noStrike" kern="1200" cap="none" spc="0" normalizeH="0" baseline="0" noProof="0" dirty="0">
                <a:ln>
                  <a:noFill/>
                </a:ln>
                <a:solidFill>
                  <a:srgbClr val="E15436"/>
                </a:solidFill>
                <a:effectLst/>
                <a:uLnTx/>
                <a:uFillTx/>
                <a:latin typeface="Century Gothic" panose="020B0502020202020204" pitchFamily="34" charset="0"/>
                <a:ea typeface="+mn-ea"/>
                <a:cs typeface="+mn-cs"/>
              </a:rPr>
              <a:t>s</a:t>
            </a:r>
            <a:r>
              <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ion</a:t>
            </a:r>
          </a:p>
        </p:txBody>
      </p:sp>
      <p:sp>
        <p:nvSpPr>
          <p:cNvPr id="7" name="Content Placeholder 2">
            <a:extLst>
              <a:ext uri="{FF2B5EF4-FFF2-40B4-BE49-F238E27FC236}">
                <a16:creationId xmlns:a16="http://schemas.microsoft.com/office/drawing/2014/main" id="{D8715575-0709-8FEF-8DFC-B0C105BAA596}"/>
              </a:ext>
            </a:extLst>
          </p:cNvPr>
          <p:cNvSpPr txBox="1">
            <a:spLocks/>
          </p:cNvSpPr>
          <p:nvPr/>
        </p:nvSpPr>
        <p:spPr>
          <a:xfrm>
            <a:off x="2073684" y="4837216"/>
            <a:ext cx="4996627" cy="1603375"/>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exte</a:t>
            </a:r>
            <a:r>
              <a:rPr kumimoji="0" lang="en-US" sz="8000" b="1" i="0" u="none" strike="noStrike" kern="1200" cap="none" spc="0" normalizeH="0" baseline="0" noProof="0" dirty="0">
                <a:ln>
                  <a:noFill/>
                </a:ln>
                <a:solidFill>
                  <a:srgbClr val="E15436"/>
                </a:solidFill>
                <a:effectLst/>
                <a:uLnTx/>
                <a:uFillTx/>
                <a:latin typeface="Century Gothic" panose="020B0502020202020204" pitchFamily="34" charset="0"/>
                <a:ea typeface="+mn-ea"/>
                <a:cs typeface="+mn-cs"/>
              </a:rPr>
              <a:t>n</a:t>
            </a:r>
            <a:r>
              <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sion</a:t>
            </a:r>
          </a:p>
        </p:txBody>
      </p:sp>
    </p:spTree>
    <p:extLst>
      <p:ext uri="{BB962C8B-B14F-4D97-AF65-F5344CB8AC3E}">
        <p14:creationId xmlns:p14="http://schemas.microsoft.com/office/powerpoint/2010/main" val="4058549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47628699-4C5F-66C8-F61A-768975C70EB0}"/>
              </a:ext>
            </a:extLst>
          </p:cNvPr>
          <p:cNvSpPr txBox="1">
            <a:spLocks/>
          </p:cNvSpPr>
          <p:nvPr/>
        </p:nvSpPr>
        <p:spPr>
          <a:xfrm>
            <a:off x="2930897" y="468373"/>
            <a:ext cx="3282205" cy="1603375"/>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10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-tion</a:t>
            </a:r>
          </a:p>
        </p:txBody>
      </p:sp>
      <p:sp>
        <p:nvSpPr>
          <p:cNvPr id="6" name="Content Placeholder 2">
            <a:extLst>
              <a:ext uri="{FF2B5EF4-FFF2-40B4-BE49-F238E27FC236}">
                <a16:creationId xmlns:a16="http://schemas.microsoft.com/office/drawing/2014/main" id="{6CED500F-5322-8895-120A-992FB9C04267}"/>
              </a:ext>
            </a:extLst>
          </p:cNvPr>
          <p:cNvSpPr txBox="1">
            <a:spLocks/>
          </p:cNvSpPr>
          <p:nvPr/>
        </p:nvSpPr>
        <p:spPr>
          <a:xfrm>
            <a:off x="2575749" y="2627312"/>
            <a:ext cx="3992499" cy="1603375"/>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fiction</a:t>
            </a:r>
          </a:p>
        </p:txBody>
      </p:sp>
      <p:sp>
        <p:nvSpPr>
          <p:cNvPr id="7" name="Content Placeholder 2">
            <a:extLst>
              <a:ext uri="{FF2B5EF4-FFF2-40B4-BE49-F238E27FC236}">
                <a16:creationId xmlns:a16="http://schemas.microsoft.com/office/drawing/2014/main" id="{D8715575-0709-8FEF-8DFC-B0C105BAA596}"/>
              </a:ext>
            </a:extLst>
          </p:cNvPr>
          <p:cNvSpPr txBox="1">
            <a:spLocks/>
          </p:cNvSpPr>
          <p:nvPr/>
        </p:nvSpPr>
        <p:spPr>
          <a:xfrm>
            <a:off x="2073684" y="4837216"/>
            <a:ext cx="4996627" cy="1603375"/>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question</a:t>
            </a:r>
          </a:p>
        </p:txBody>
      </p:sp>
    </p:spTree>
    <p:extLst>
      <p:ext uri="{BB962C8B-B14F-4D97-AF65-F5344CB8AC3E}">
        <p14:creationId xmlns:p14="http://schemas.microsoft.com/office/powerpoint/2010/main" val="2884801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636"/>
        <p:cNvGrpSpPr/>
        <p:nvPr/>
      </p:nvGrpSpPr>
      <p:grpSpPr>
        <a:xfrm>
          <a:off x="0" y="0"/>
          <a:ext cx="0" cy="0"/>
          <a:chOff x="0" y="0"/>
          <a:chExt cx="0" cy="0"/>
        </a:xfrm>
      </p:grpSpPr>
      <p:sp>
        <p:nvSpPr>
          <p:cNvPr id="10" name="Google Shape;639;p35">
            <a:extLst>
              <a:ext uri="{FF2B5EF4-FFF2-40B4-BE49-F238E27FC236}">
                <a16:creationId xmlns:a16="http://schemas.microsoft.com/office/drawing/2014/main" id="{E4B528E4-271A-9AAB-44E0-27A0A6564D5D}"/>
              </a:ext>
            </a:extLst>
          </p:cNvPr>
          <p:cNvSpPr txBox="1"/>
          <p:nvPr/>
        </p:nvSpPr>
        <p:spPr>
          <a:xfrm>
            <a:off x="2462062" y="2102969"/>
            <a:ext cx="1316780" cy="1325563"/>
          </a:xfrm>
          <a:prstGeom prst="rect">
            <a:avLst/>
          </a:prstGeom>
          <a:noFill/>
          <a:ln>
            <a:noFill/>
          </a:ln>
        </p:spPr>
        <p:txBody>
          <a:bodyPr spcFirstLastPara="1" wrap="square" lIns="91425" tIns="45700" rIns="91425" bIns="45700" anchor="t" anchorCtr="0">
            <a:noAutofit/>
          </a:bodyPr>
          <a:lstStyle/>
          <a:p>
            <a:pPr marL="0" marR="0" lvl="0" indent="0" algn="r" defTabSz="9144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8800" b="1" i="0" u="none" strike="noStrike" kern="0" cap="none" spc="0" normalizeH="0" baseline="0" noProof="0" dirty="0" err="1">
                <a:ln>
                  <a:noFill/>
                </a:ln>
                <a:solidFill>
                  <a:prstClr val="black"/>
                </a:solidFill>
                <a:effectLst/>
                <a:uLnTx/>
                <a:uFillTx/>
                <a:latin typeface="Century Gothic"/>
                <a:ea typeface="Century Gothic"/>
                <a:cs typeface="Century Gothic"/>
                <a:sym typeface="Century Gothic"/>
              </a:rPr>
              <a:t>ro</a:t>
            </a:r>
            <a:endParaRPr kumimoji="0" sz="4400" b="0" i="0" u="none" strike="noStrike" kern="0" cap="none" spc="0" normalizeH="0" baseline="0" noProof="0" dirty="0">
              <a:ln>
                <a:noFill/>
              </a:ln>
              <a:solidFill>
                <a:prstClr val="black"/>
              </a:solidFill>
              <a:effectLst/>
              <a:uLnTx/>
              <a:uFillTx/>
              <a:latin typeface="Arial"/>
              <a:ea typeface="Arial"/>
              <a:cs typeface="Arial"/>
              <a:sym typeface="Arial"/>
            </a:endParaRPr>
          </a:p>
        </p:txBody>
      </p:sp>
      <p:sp>
        <p:nvSpPr>
          <p:cNvPr id="11" name="Google Shape;639;p35">
            <a:extLst>
              <a:ext uri="{FF2B5EF4-FFF2-40B4-BE49-F238E27FC236}">
                <a16:creationId xmlns:a16="http://schemas.microsoft.com/office/drawing/2014/main" id="{C3E37967-B5A9-E97E-FF73-F68A3429DD73}"/>
              </a:ext>
            </a:extLst>
          </p:cNvPr>
          <p:cNvSpPr txBox="1"/>
          <p:nvPr/>
        </p:nvSpPr>
        <p:spPr>
          <a:xfrm>
            <a:off x="3585161" y="2103437"/>
            <a:ext cx="1316780" cy="1325563"/>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8800" b="1" i="0" u="none" strike="noStrike" kern="0" cap="none" spc="0" normalizeH="0" baseline="0" noProof="0" dirty="0">
                <a:ln>
                  <a:noFill/>
                </a:ln>
                <a:solidFill>
                  <a:prstClr val="black"/>
                </a:solidFill>
                <a:effectLst/>
                <a:uLnTx/>
                <a:uFillTx/>
                <a:latin typeface="Century Gothic"/>
                <a:ea typeface="Century Gothic"/>
                <a:cs typeface="Century Gothic"/>
                <a:sym typeface="Century Gothic"/>
              </a:rPr>
              <a:t>ta</a:t>
            </a:r>
            <a:endParaRPr kumimoji="0" sz="4400" b="0" i="0" u="none" strike="noStrike" kern="0" cap="none" spc="0" normalizeH="0" baseline="0" noProof="0" dirty="0">
              <a:ln>
                <a:noFill/>
              </a:ln>
              <a:solidFill>
                <a:prstClr val="black"/>
              </a:solidFill>
              <a:effectLst/>
              <a:uLnTx/>
              <a:uFillTx/>
              <a:latin typeface="Arial"/>
              <a:ea typeface="Arial"/>
              <a:cs typeface="Arial"/>
              <a:sym typeface="Arial"/>
            </a:endParaRPr>
          </a:p>
        </p:txBody>
      </p:sp>
      <p:sp>
        <p:nvSpPr>
          <p:cNvPr id="6" name="Google Shape;639;p35">
            <a:extLst>
              <a:ext uri="{FF2B5EF4-FFF2-40B4-BE49-F238E27FC236}">
                <a16:creationId xmlns:a16="http://schemas.microsoft.com/office/drawing/2014/main" id="{F607E02C-44D6-073F-DE64-8843CBD87AF7}"/>
              </a:ext>
            </a:extLst>
          </p:cNvPr>
          <p:cNvSpPr txBox="1"/>
          <p:nvPr/>
        </p:nvSpPr>
        <p:spPr>
          <a:xfrm>
            <a:off x="4627332" y="2102968"/>
            <a:ext cx="2250552" cy="1325563"/>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8800" b="1" i="0" u="none" strike="noStrike" kern="0" cap="none" spc="0" normalizeH="0" baseline="0" noProof="0" dirty="0">
                <a:ln>
                  <a:noFill/>
                </a:ln>
                <a:solidFill>
                  <a:prstClr val="black"/>
                </a:solidFill>
                <a:effectLst/>
                <a:uLnTx/>
                <a:uFillTx/>
                <a:latin typeface="Century Gothic"/>
                <a:ea typeface="Century Gothic"/>
                <a:cs typeface="Century Gothic"/>
                <a:sym typeface="Century Gothic"/>
              </a:rPr>
              <a:t>tion</a:t>
            </a:r>
            <a:endParaRPr kumimoji="0" sz="4400" b="0" i="0" u="none" strike="noStrike" kern="0" cap="none" spc="0" normalizeH="0" baseline="0" noProof="0" dirty="0">
              <a:ln>
                <a:noFill/>
              </a:ln>
              <a:solidFill>
                <a:prstClr val="black"/>
              </a:solidFill>
              <a:effectLst/>
              <a:uLnTx/>
              <a:uFillTx/>
              <a:latin typeface="Arial"/>
              <a:ea typeface="Arial"/>
              <a:cs typeface="Arial"/>
              <a:sym typeface="Arial"/>
            </a:endParaRPr>
          </a:p>
        </p:txBody>
      </p:sp>
      <p:sp>
        <p:nvSpPr>
          <p:cNvPr id="14" name="Right Arrow 13">
            <a:extLst>
              <a:ext uri="{FF2B5EF4-FFF2-40B4-BE49-F238E27FC236}">
                <a16:creationId xmlns:a16="http://schemas.microsoft.com/office/drawing/2014/main" id="{288E17EC-9D47-ACD5-DEE7-CBBB1FABB58C}"/>
              </a:ext>
            </a:extLst>
          </p:cNvPr>
          <p:cNvSpPr/>
          <p:nvPr/>
        </p:nvSpPr>
        <p:spPr>
          <a:xfrm>
            <a:off x="2612571" y="3345812"/>
            <a:ext cx="4163786" cy="393431"/>
          </a:xfrm>
          <a:prstGeom prst="rightArrow">
            <a:avLst/>
          </a:prstGeom>
          <a:solidFill>
            <a:srgbClr val="2C629F"/>
          </a:solidFill>
          <a:ln>
            <a:solidFill>
              <a:srgbClr val="234E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5C77603C-DEE1-F357-0BC7-94CA1832AC2E}"/>
              </a:ext>
            </a:extLst>
          </p:cNvPr>
          <p:cNvSpPr/>
          <p:nvPr/>
        </p:nvSpPr>
        <p:spPr>
          <a:xfrm>
            <a:off x="2176245" y="3355379"/>
            <a:ext cx="393086" cy="380619"/>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2C1A2C4C-ECF7-A205-8982-E3C504DC7B84}"/>
              </a:ext>
            </a:extLst>
          </p:cNvPr>
          <p:cNvSpPr/>
          <p:nvPr/>
        </p:nvSpPr>
        <p:spPr>
          <a:xfrm>
            <a:off x="4016083" y="3358624"/>
            <a:ext cx="393086" cy="380619"/>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48ABE852-6A03-F91C-A89A-D1D735EBF650}"/>
              </a:ext>
            </a:extLst>
          </p:cNvPr>
          <p:cNvSpPr/>
          <p:nvPr/>
        </p:nvSpPr>
        <p:spPr>
          <a:xfrm>
            <a:off x="6139261" y="3352217"/>
            <a:ext cx="393086" cy="380619"/>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72490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4.16667E-6 -7.40741E-7 L -0.0823 -0.00093 " pathEditMode="relative" rAng="0" ptsTypes="AA">
                                      <p:cBhvr>
                                        <p:cTn id="6" dur="2000" fill="hold"/>
                                        <p:tgtEl>
                                          <p:spTgt spid="10"/>
                                        </p:tgtEl>
                                        <p:attrNameLst>
                                          <p:attrName>ppt_x</p:attrName>
                                          <p:attrName>ppt_y</p:attrName>
                                        </p:attrNameLst>
                                      </p:cBhvr>
                                      <p:rCtr x="-4115" y="-46"/>
                                    </p:animMotion>
                                  </p:childTnLst>
                                </p:cTn>
                              </p:par>
                              <p:par>
                                <p:cTn id="7" presetID="42" presetClass="path" presetSubtype="0" accel="50000" decel="50000" fill="hold" grpId="0" nodeType="withEffect">
                                  <p:stCondLst>
                                    <p:cond delay="0"/>
                                  </p:stCondLst>
                                  <p:childTnLst>
                                    <p:animMotion origin="layout" path="M 3.33333E-6 -7.40741E-7 L 0.09409 -0.00093 " pathEditMode="relative" rAng="0" ptsTypes="AA">
                                      <p:cBhvr>
                                        <p:cTn id="8" dur="2000" fill="hold"/>
                                        <p:tgtEl>
                                          <p:spTgt spid="6"/>
                                        </p:tgtEl>
                                        <p:attrNameLst>
                                          <p:attrName>ppt_x</p:attrName>
                                          <p:attrName>ppt_y</p:attrName>
                                        </p:attrNameLst>
                                      </p:cBhvr>
                                      <p:rCtr x="4705" y="-46"/>
                                    </p:animMotion>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42" presetClass="path" presetSubtype="0" accel="50000" decel="50000" fill="hold" grpId="1" nodeType="clickEffect">
                                  <p:stCondLst>
                                    <p:cond delay="0"/>
                                  </p:stCondLst>
                                  <p:childTnLst>
                                    <p:animMotion origin="layout" path="M -0.0823 -0.00093 L -1.94444E-6 -4.81481E-6 " pathEditMode="relative" rAng="0" ptsTypes="AA">
                                      <p:cBhvr>
                                        <p:cTn id="24" dur="2000" fill="hold"/>
                                        <p:tgtEl>
                                          <p:spTgt spid="10"/>
                                        </p:tgtEl>
                                        <p:attrNameLst>
                                          <p:attrName>ppt_x</p:attrName>
                                          <p:attrName>ppt_y</p:attrName>
                                        </p:attrNameLst>
                                      </p:cBhvr>
                                      <p:rCtr x="4201" y="0"/>
                                    </p:animMotion>
                                  </p:childTnLst>
                                </p:cTn>
                              </p:par>
                              <p:par>
                                <p:cTn id="25" presetID="42" presetClass="path" presetSubtype="0" accel="50000" decel="50000" fill="hold" grpId="1" nodeType="withEffect">
                                  <p:stCondLst>
                                    <p:cond delay="0"/>
                                  </p:stCondLst>
                                  <p:childTnLst>
                                    <p:animMotion origin="layout" path="M 0.09409 -0.00093 L 4.16667E-6 -4.81481E-6 " pathEditMode="relative" rAng="0" ptsTypes="AA">
                                      <p:cBhvr>
                                        <p:cTn id="26" dur="2000" fill="hold"/>
                                        <p:tgtEl>
                                          <p:spTgt spid="6"/>
                                        </p:tgtEl>
                                        <p:attrNameLst>
                                          <p:attrName>ppt_x</p:attrName>
                                          <p:attrName>ppt_y</p:attrName>
                                        </p:attrNameLst>
                                      </p:cBhvr>
                                      <p:rCtr x="-4740" y="0"/>
                                    </p:animMotion>
                                  </p:childTnLst>
                                </p:cTn>
                              </p:par>
                              <p:par>
                                <p:cTn id="27" presetID="1" presetClass="exit" presetSubtype="0" fill="hold" grpId="1" nodeType="withEffect">
                                  <p:stCondLst>
                                    <p:cond delay="0"/>
                                  </p:stCondLst>
                                  <p:childTnLst>
                                    <p:set>
                                      <p:cBhvr>
                                        <p:cTn id="28" dur="1" fill="hold">
                                          <p:stCondLst>
                                            <p:cond delay="0"/>
                                          </p:stCondLst>
                                        </p:cTn>
                                        <p:tgtEl>
                                          <p:spTgt spid="15"/>
                                        </p:tgtEl>
                                        <p:attrNameLst>
                                          <p:attrName>style.visibility</p:attrName>
                                        </p:attrNameLst>
                                      </p:cBhvr>
                                      <p:to>
                                        <p:strVal val="hidden"/>
                                      </p:to>
                                    </p:set>
                                  </p:childTnLst>
                                </p:cTn>
                              </p:par>
                              <p:par>
                                <p:cTn id="29" presetID="1" presetClass="exit" presetSubtype="0" fill="hold" grpId="1" nodeType="withEffect">
                                  <p:stCondLst>
                                    <p:cond delay="0"/>
                                  </p:stCondLst>
                                  <p:childTnLst>
                                    <p:set>
                                      <p:cBhvr>
                                        <p:cTn id="30" dur="1" fill="hold">
                                          <p:stCondLst>
                                            <p:cond delay="0"/>
                                          </p:stCondLst>
                                        </p:cTn>
                                        <p:tgtEl>
                                          <p:spTgt spid="16"/>
                                        </p:tgtEl>
                                        <p:attrNameLst>
                                          <p:attrName>style.visibility</p:attrName>
                                        </p:attrNameLst>
                                      </p:cBhvr>
                                      <p:to>
                                        <p:strVal val="hidden"/>
                                      </p:to>
                                    </p:set>
                                  </p:childTnLst>
                                </p:cTn>
                              </p:par>
                              <p:par>
                                <p:cTn id="31" presetID="1" presetClass="exit" presetSubtype="0" fill="hold" grpId="1" nodeType="withEffect">
                                  <p:stCondLst>
                                    <p:cond delay="0"/>
                                  </p:stCondLst>
                                  <p:childTnLst>
                                    <p:set>
                                      <p:cBhvr>
                                        <p:cTn id="32" dur="1" fill="hold">
                                          <p:stCondLst>
                                            <p:cond delay="0"/>
                                          </p:stCondLst>
                                        </p:cTn>
                                        <p:tgtEl>
                                          <p:spTgt spid="17"/>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wipe(left)">
                                      <p:cBhvr>
                                        <p:cTn id="37"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P spid="6" grpId="0"/>
      <p:bldP spid="6" grpId="1"/>
      <p:bldP spid="14" grpId="0" animBg="1"/>
      <p:bldP spid="15" grpId="0" animBg="1"/>
      <p:bldP spid="15" grpId="1" animBg="1"/>
      <p:bldP spid="16" grpId="0" animBg="1"/>
      <p:bldP spid="16" grpId="1" animBg="1"/>
      <p:bldP spid="17" grpId="0" animBg="1"/>
      <p:bldP spid="17"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6660300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646;p36">
            <a:extLst>
              <a:ext uri="{FF2B5EF4-FFF2-40B4-BE49-F238E27FC236}">
                <a16:creationId xmlns:a16="http://schemas.microsoft.com/office/drawing/2014/main" id="{830445D6-218F-44EC-4E6E-3EAF986B3773}"/>
              </a:ext>
            </a:extLst>
          </p:cNvPr>
          <p:cNvSpPr txBox="1"/>
          <p:nvPr/>
        </p:nvSpPr>
        <p:spPr>
          <a:xfrm>
            <a:off x="0" y="1992436"/>
            <a:ext cx="9144000" cy="1290937"/>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8800" b="1" i="0" u="none" strike="noStrike" kern="1200" cap="none" spc="0" normalizeH="0" baseline="0" noProof="0" dirty="0">
                <a:ln>
                  <a:noFill/>
                </a:ln>
                <a:solidFill>
                  <a:prstClr val="black"/>
                </a:solidFill>
                <a:effectLst/>
                <a:uLnTx/>
                <a:uFillTx/>
                <a:latin typeface="Century Gothic"/>
                <a:sym typeface="Century Gothic"/>
              </a:rPr>
              <a:t>nation</a:t>
            </a:r>
            <a:endParaRPr kumimoji="0" sz="88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3" name="Google Shape;648;p36">
            <a:extLst>
              <a:ext uri="{FF2B5EF4-FFF2-40B4-BE49-F238E27FC236}">
                <a16:creationId xmlns:a16="http://schemas.microsoft.com/office/drawing/2014/main" id="{24A3FE23-1E10-4B02-EA5A-6FA96B53C524}"/>
              </a:ext>
            </a:extLst>
          </p:cNvPr>
          <p:cNvSpPr txBox="1"/>
          <p:nvPr/>
        </p:nvSpPr>
        <p:spPr>
          <a:xfrm>
            <a:off x="0" y="4193620"/>
            <a:ext cx="9144000" cy="1290937"/>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lang="en-US" sz="8800" b="1" kern="0" dirty="0">
                <a:solidFill>
                  <a:srgbClr val="000000"/>
                </a:solidFill>
                <a:latin typeface="Century Gothic"/>
                <a:cs typeface="Arial"/>
                <a:sym typeface="Century Gothic"/>
              </a:rPr>
              <a:t>portion</a:t>
            </a:r>
            <a:endParaRPr kumimoji="0" lang="en-US" sz="88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22364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646;p36">
            <a:extLst>
              <a:ext uri="{FF2B5EF4-FFF2-40B4-BE49-F238E27FC236}">
                <a16:creationId xmlns:a16="http://schemas.microsoft.com/office/drawing/2014/main" id="{830445D6-218F-44EC-4E6E-3EAF986B3773}"/>
              </a:ext>
            </a:extLst>
          </p:cNvPr>
          <p:cNvSpPr txBox="1"/>
          <p:nvPr/>
        </p:nvSpPr>
        <p:spPr>
          <a:xfrm>
            <a:off x="0" y="1992436"/>
            <a:ext cx="9144000" cy="1290937"/>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8800" b="1" i="0" u="none" strike="noStrike" kern="1200" cap="none" spc="0" normalizeH="0" baseline="0" noProof="0" dirty="0">
                <a:ln>
                  <a:noFill/>
                </a:ln>
                <a:solidFill>
                  <a:prstClr val="black"/>
                </a:solidFill>
                <a:effectLst/>
                <a:uLnTx/>
                <a:uFillTx/>
                <a:latin typeface="Century Gothic"/>
                <a:sym typeface="Century Gothic"/>
              </a:rPr>
              <a:t>vision</a:t>
            </a:r>
            <a:endParaRPr kumimoji="0" sz="88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3" name="Google Shape;648;p36">
            <a:extLst>
              <a:ext uri="{FF2B5EF4-FFF2-40B4-BE49-F238E27FC236}">
                <a16:creationId xmlns:a16="http://schemas.microsoft.com/office/drawing/2014/main" id="{24A3FE23-1E10-4B02-EA5A-6FA96B53C524}"/>
              </a:ext>
            </a:extLst>
          </p:cNvPr>
          <p:cNvSpPr txBox="1"/>
          <p:nvPr/>
        </p:nvSpPr>
        <p:spPr>
          <a:xfrm>
            <a:off x="0" y="4193620"/>
            <a:ext cx="9144000" cy="1290937"/>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lang="en-US" sz="8800" b="1" kern="0" dirty="0">
                <a:solidFill>
                  <a:srgbClr val="000000"/>
                </a:solidFill>
                <a:latin typeface="Century Gothic"/>
                <a:cs typeface="Arial"/>
                <a:sym typeface="Century Gothic"/>
              </a:rPr>
              <a:t>question</a:t>
            </a:r>
            <a:endParaRPr kumimoji="0" lang="en-US" sz="88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960968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73289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94E61E62-0782-0352-83E2-6FCF91293E8A}"/>
              </a:ext>
            </a:extLst>
          </p:cNvPr>
          <p:cNvGrpSpPr/>
          <p:nvPr/>
        </p:nvGrpSpPr>
        <p:grpSpPr>
          <a:xfrm>
            <a:off x="8568422" y="6187897"/>
            <a:ext cx="576775" cy="654148"/>
            <a:chOff x="8567225" y="6203852"/>
            <a:chExt cx="576775" cy="654148"/>
          </a:xfrm>
        </p:grpSpPr>
        <p:sp>
          <p:nvSpPr>
            <p:cNvPr id="7" name="Rectangle 6">
              <a:extLst>
                <a:ext uri="{FF2B5EF4-FFF2-40B4-BE49-F238E27FC236}">
                  <a16:creationId xmlns:a16="http://schemas.microsoft.com/office/drawing/2014/main" id="{FCCE0C34-0957-D209-9512-F901229007D4}"/>
                </a:ext>
              </a:extLst>
            </p:cNvPr>
            <p:cNvSpPr/>
            <p:nvPr/>
          </p:nvSpPr>
          <p:spPr>
            <a:xfrm>
              <a:off x="8567225" y="6203852"/>
              <a:ext cx="576775" cy="6541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667076C6-D18F-F857-B32C-DE98DF20CD12}"/>
                </a:ext>
              </a:extLst>
            </p:cNvPr>
            <p:cNvPicPr>
              <a:picLocks noChangeAspect="1"/>
            </p:cNvPicPr>
            <p:nvPr/>
          </p:nvPicPr>
          <p:blipFill>
            <a:blip r:embed="rId4"/>
            <a:stretch>
              <a:fillRect/>
            </a:stretch>
          </p:blipFill>
          <p:spPr>
            <a:xfrm>
              <a:off x="8700870" y="6361587"/>
              <a:ext cx="341376" cy="365760"/>
            </a:xfrm>
            <a:prstGeom prst="rect">
              <a:avLst/>
            </a:prstGeom>
          </p:spPr>
        </p:pic>
      </p:grpSp>
    </p:spTree>
    <p:extLst>
      <p:ext uri="{BB962C8B-B14F-4D97-AF65-F5344CB8AC3E}">
        <p14:creationId xmlns:p14="http://schemas.microsoft.com/office/powerpoint/2010/main" val="49119841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172E133-38F4-F372-018B-87F156893810}"/>
              </a:ext>
            </a:extLst>
          </p:cNvPr>
          <p:cNvPicPr>
            <a:picLocks noChangeAspect="1"/>
          </p:cNvPicPr>
          <p:nvPr/>
        </p:nvPicPr>
        <p:blipFill>
          <a:blip r:embed="rId4"/>
          <a:stretch>
            <a:fillRect/>
          </a:stretch>
        </p:blipFill>
        <p:spPr>
          <a:xfrm>
            <a:off x="3628502" y="5339491"/>
            <a:ext cx="2585144" cy="627462"/>
          </a:xfrm>
          <a:prstGeom prst="rect">
            <a:avLst/>
          </a:prstGeom>
          <a:ln w="12700">
            <a:solidFill>
              <a:srgbClr val="2C629F"/>
            </a:solidFill>
          </a:ln>
        </p:spPr>
      </p:pic>
      <p:pic>
        <p:nvPicPr>
          <p:cNvPr id="3" name="Picture 2">
            <a:extLst>
              <a:ext uri="{FF2B5EF4-FFF2-40B4-BE49-F238E27FC236}">
                <a16:creationId xmlns:a16="http://schemas.microsoft.com/office/drawing/2014/main" id="{5C5BF36D-870E-1519-3527-DA7832314739}"/>
              </a:ext>
            </a:extLst>
          </p:cNvPr>
          <p:cNvPicPr>
            <a:picLocks noChangeAspect="1"/>
          </p:cNvPicPr>
          <p:nvPr/>
        </p:nvPicPr>
        <p:blipFill>
          <a:blip r:embed="rId5"/>
          <a:stretch>
            <a:fillRect/>
          </a:stretch>
        </p:blipFill>
        <p:spPr>
          <a:xfrm>
            <a:off x="6213646" y="4544412"/>
            <a:ext cx="1728966" cy="651620"/>
          </a:xfrm>
          <a:prstGeom prst="rect">
            <a:avLst/>
          </a:prstGeom>
          <a:ln w="12700">
            <a:solidFill>
              <a:srgbClr val="2C629F"/>
            </a:solidFill>
          </a:ln>
        </p:spPr>
      </p:pic>
      <p:pic>
        <p:nvPicPr>
          <p:cNvPr id="4" name="Picture 3">
            <a:extLst>
              <a:ext uri="{FF2B5EF4-FFF2-40B4-BE49-F238E27FC236}">
                <a16:creationId xmlns:a16="http://schemas.microsoft.com/office/drawing/2014/main" id="{AF9CC564-D716-278B-4197-B4111304D5E8}"/>
              </a:ext>
            </a:extLst>
          </p:cNvPr>
          <p:cNvPicPr>
            <a:picLocks noChangeAspect="1"/>
          </p:cNvPicPr>
          <p:nvPr/>
        </p:nvPicPr>
        <p:blipFill>
          <a:blip r:embed="rId6"/>
          <a:stretch>
            <a:fillRect/>
          </a:stretch>
        </p:blipFill>
        <p:spPr>
          <a:xfrm>
            <a:off x="2900283" y="4547585"/>
            <a:ext cx="2585144" cy="648447"/>
          </a:xfrm>
          <a:prstGeom prst="rect">
            <a:avLst/>
          </a:prstGeom>
          <a:ln w="12700">
            <a:solidFill>
              <a:srgbClr val="2C629F"/>
            </a:solidFill>
          </a:ln>
        </p:spPr>
      </p:pic>
      <p:pic>
        <p:nvPicPr>
          <p:cNvPr id="5" name="Picture 4">
            <a:extLst>
              <a:ext uri="{FF2B5EF4-FFF2-40B4-BE49-F238E27FC236}">
                <a16:creationId xmlns:a16="http://schemas.microsoft.com/office/drawing/2014/main" id="{E57AF788-A5AD-E397-CF2F-90E6BEA6EBC6}"/>
              </a:ext>
            </a:extLst>
          </p:cNvPr>
          <p:cNvPicPr>
            <a:picLocks noChangeAspect="1"/>
          </p:cNvPicPr>
          <p:nvPr/>
        </p:nvPicPr>
        <p:blipFill>
          <a:blip r:embed="rId7"/>
          <a:stretch>
            <a:fillRect/>
          </a:stretch>
        </p:blipFill>
        <p:spPr>
          <a:xfrm>
            <a:off x="6823732" y="5339491"/>
            <a:ext cx="2185104" cy="618426"/>
          </a:xfrm>
          <a:prstGeom prst="rect">
            <a:avLst/>
          </a:prstGeom>
          <a:ln w="12700">
            <a:solidFill>
              <a:srgbClr val="2C629F"/>
            </a:solidFill>
          </a:ln>
        </p:spPr>
      </p:pic>
      <p:pic>
        <p:nvPicPr>
          <p:cNvPr id="6" name="Picture 5">
            <a:extLst>
              <a:ext uri="{FF2B5EF4-FFF2-40B4-BE49-F238E27FC236}">
                <a16:creationId xmlns:a16="http://schemas.microsoft.com/office/drawing/2014/main" id="{2B3DF1DB-0A39-F27C-46AA-63C89F2907ED}"/>
              </a:ext>
            </a:extLst>
          </p:cNvPr>
          <p:cNvPicPr>
            <a:picLocks noChangeAspect="1"/>
          </p:cNvPicPr>
          <p:nvPr/>
        </p:nvPicPr>
        <p:blipFill>
          <a:blip r:embed="rId8"/>
          <a:stretch>
            <a:fillRect/>
          </a:stretch>
        </p:blipFill>
        <p:spPr>
          <a:xfrm>
            <a:off x="912691" y="5302459"/>
            <a:ext cx="2543176" cy="655458"/>
          </a:xfrm>
          <a:prstGeom prst="rect">
            <a:avLst/>
          </a:prstGeom>
          <a:ln w="12700">
            <a:solidFill>
              <a:srgbClr val="2C629F"/>
            </a:solidFill>
          </a:ln>
        </p:spPr>
      </p:pic>
      <p:pic>
        <p:nvPicPr>
          <p:cNvPr id="7" name="Picture 6">
            <a:extLst>
              <a:ext uri="{FF2B5EF4-FFF2-40B4-BE49-F238E27FC236}">
                <a16:creationId xmlns:a16="http://schemas.microsoft.com/office/drawing/2014/main" id="{4B711CD7-82B0-3278-D474-E782868C29CE}"/>
              </a:ext>
            </a:extLst>
          </p:cNvPr>
          <p:cNvPicPr>
            <a:picLocks noChangeAspect="1"/>
          </p:cNvPicPr>
          <p:nvPr/>
        </p:nvPicPr>
        <p:blipFill>
          <a:blip r:embed="rId9"/>
          <a:stretch>
            <a:fillRect/>
          </a:stretch>
        </p:blipFill>
        <p:spPr>
          <a:xfrm>
            <a:off x="547701" y="4468156"/>
            <a:ext cx="2002463" cy="667488"/>
          </a:xfrm>
          <a:prstGeom prst="rect">
            <a:avLst/>
          </a:prstGeom>
          <a:ln w="12700">
            <a:solidFill>
              <a:srgbClr val="2C629F"/>
            </a:solidFill>
          </a:ln>
        </p:spPr>
      </p:pic>
      <p:pic>
        <p:nvPicPr>
          <p:cNvPr id="8" name="Picture 7">
            <a:extLst>
              <a:ext uri="{FF2B5EF4-FFF2-40B4-BE49-F238E27FC236}">
                <a16:creationId xmlns:a16="http://schemas.microsoft.com/office/drawing/2014/main" id="{B42BB441-2EEE-8F23-DE08-73F360B55427}"/>
              </a:ext>
            </a:extLst>
          </p:cNvPr>
          <p:cNvPicPr>
            <a:picLocks noChangeAspect="1"/>
          </p:cNvPicPr>
          <p:nvPr/>
        </p:nvPicPr>
        <p:blipFill>
          <a:blip r:embed="rId10"/>
          <a:stretch>
            <a:fillRect/>
          </a:stretch>
        </p:blipFill>
        <p:spPr>
          <a:xfrm>
            <a:off x="1214978" y="6094081"/>
            <a:ext cx="1833954" cy="645758"/>
          </a:xfrm>
          <a:prstGeom prst="rect">
            <a:avLst/>
          </a:prstGeom>
          <a:ln w="12700">
            <a:solidFill>
              <a:srgbClr val="2C629F"/>
            </a:solidFill>
          </a:ln>
        </p:spPr>
      </p:pic>
      <p:pic>
        <p:nvPicPr>
          <p:cNvPr id="9" name="Picture 8">
            <a:extLst>
              <a:ext uri="{FF2B5EF4-FFF2-40B4-BE49-F238E27FC236}">
                <a16:creationId xmlns:a16="http://schemas.microsoft.com/office/drawing/2014/main" id="{967171C6-B22D-89BC-B8CD-B28DA6F7EEA6}"/>
              </a:ext>
            </a:extLst>
          </p:cNvPr>
          <p:cNvPicPr>
            <a:picLocks noChangeAspect="1"/>
          </p:cNvPicPr>
          <p:nvPr/>
        </p:nvPicPr>
        <p:blipFill>
          <a:blip r:embed="rId11"/>
          <a:stretch>
            <a:fillRect/>
          </a:stretch>
        </p:blipFill>
        <p:spPr>
          <a:xfrm>
            <a:off x="4059770" y="6090615"/>
            <a:ext cx="1722608" cy="649224"/>
          </a:xfrm>
          <a:prstGeom prst="rect">
            <a:avLst/>
          </a:prstGeom>
          <a:ln w="12700">
            <a:solidFill>
              <a:srgbClr val="2C629F"/>
            </a:solidFill>
          </a:ln>
        </p:spPr>
      </p:pic>
      <p:pic>
        <p:nvPicPr>
          <p:cNvPr id="10" name="Picture 9">
            <a:extLst>
              <a:ext uri="{FF2B5EF4-FFF2-40B4-BE49-F238E27FC236}">
                <a16:creationId xmlns:a16="http://schemas.microsoft.com/office/drawing/2014/main" id="{BB3A4A4D-296E-F284-538F-A946C5C40EA1}"/>
              </a:ext>
            </a:extLst>
          </p:cNvPr>
          <p:cNvPicPr>
            <a:picLocks noChangeAspect="1"/>
          </p:cNvPicPr>
          <p:nvPr/>
        </p:nvPicPr>
        <p:blipFill>
          <a:blip r:embed="rId12"/>
          <a:stretch>
            <a:fillRect/>
          </a:stretch>
        </p:blipFill>
        <p:spPr>
          <a:xfrm>
            <a:off x="588719" y="1164470"/>
            <a:ext cx="1471574" cy="649224"/>
          </a:xfrm>
          <a:prstGeom prst="rect">
            <a:avLst/>
          </a:prstGeom>
          <a:ln w="12700">
            <a:solidFill>
              <a:srgbClr val="2C629F"/>
            </a:solidFill>
          </a:ln>
        </p:spPr>
      </p:pic>
    </p:spTree>
    <p:extLst>
      <p:ext uri="{BB962C8B-B14F-4D97-AF65-F5344CB8AC3E}">
        <p14:creationId xmlns:p14="http://schemas.microsoft.com/office/powerpoint/2010/main" val="151313327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084090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5602863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2234045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420DF26-60A0-47C0-A28D-34023D7B517F}"/>
              </a:ext>
            </a:extLst>
          </p:cNvPr>
          <p:cNvSpPr txBox="1"/>
          <p:nvPr/>
        </p:nvSpPr>
        <p:spPr>
          <a:xfrm>
            <a:off x="86265" y="2067284"/>
            <a:ext cx="9143999" cy="186204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300" normalizeH="0" baseline="0" noProof="0">
                <a:ln>
                  <a:noFill/>
                </a:ln>
                <a:solidFill>
                  <a:prstClr val="black"/>
                </a:solidFill>
                <a:effectLst/>
                <a:uLnTx/>
                <a:uFillTx/>
                <a:latin typeface="Century Gothic"/>
                <a:ea typeface="+mn-ea"/>
                <a:cs typeface="+mn-cs"/>
              </a:rPr>
              <a:t>guess</a:t>
            </a:r>
          </a:p>
        </p:txBody>
      </p:sp>
      <p:sp>
        <p:nvSpPr>
          <p:cNvPr id="2" name="Rectangle 1">
            <a:extLst>
              <a:ext uri="{FF2B5EF4-FFF2-40B4-BE49-F238E27FC236}">
                <a16:creationId xmlns:a16="http://schemas.microsoft.com/office/drawing/2014/main" id="{4AF847E3-A911-4C0F-B6A2-9334BB260FA4}"/>
              </a:ext>
            </a:extLst>
          </p:cNvPr>
          <p:cNvSpPr/>
          <p:nvPr/>
        </p:nvSpPr>
        <p:spPr>
          <a:xfrm>
            <a:off x="2695593" y="4082176"/>
            <a:ext cx="637309"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E7CA55D2-D5A0-4BE6-8B50-ECED414CCB26}"/>
              </a:ext>
            </a:extLst>
          </p:cNvPr>
          <p:cNvSpPr/>
          <p:nvPr/>
        </p:nvSpPr>
        <p:spPr>
          <a:xfrm>
            <a:off x="5744867" y="4082176"/>
            <a:ext cx="637309"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Heart 11">
            <a:extLst>
              <a:ext uri="{FF2B5EF4-FFF2-40B4-BE49-F238E27FC236}">
                <a16:creationId xmlns:a16="http://schemas.microsoft.com/office/drawing/2014/main" id="{698C4F95-6301-A747-AC98-0094EDFF54F8}"/>
              </a:ext>
            </a:extLst>
          </p:cNvPr>
          <p:cNvSpPr/>
          <p:nvPr/>
        </p:nvSpPr>
        <p:spPr>
          <a:xfrm>
            <a:off x="4075604" y="4082176"/>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4" name="Straight Connector 13">
            <a:extLst>
              <a:ext uri="{FF2B5EF4-FFF2-40B4-BE49-F238E27FC236}">
                <a16:creationId xmlns:a16="http://schemas.microsoft.com/office/drawing/2014/main" id="{AA83B3AC-DD11-0D4C-B442-2413303D5357}"/>
              </a:ext>
            </a:extLst>
          </p:cNvPr>
          <p:cNvCxnSpPr>
            <a:cxnSpLocks/>
          </p:cNvCxnSpPr>
          <p:nvPr/>
        </p:nvCxnSpPr>
        <p:spPr>
          <a:xfrm>
            <a:off x="3691618" y="3929332"/>
            <a:ext cx="1537405" cy="1"/>
          </a:xfrm>
          <a:prstGeom prst="line">
            <a:avLst/>
          </a:prstGeom>
          <a:ln w="25400">
            <a:solidFill>
              <a:srgbClr val="C73D29"/>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72151FA1-3D2F-C502-6243-3BD7B19A6630}"/>
              </a:ext>
            </a:extLst>
          </p:cNvPr>
          <p:cNvCxnSpPr>
            <a:cxnSpLocks/>
          </p:cNvCxnSpPr>
          <p:nvPr/>
        </p:nvCxnSpPr>
        <p:spPr>
          <a:xfrm>
            <a:off x="5493897" y="3923746"/>
            <a:ext cx="1139251" cy="0"/>
          </a:xfrm>
          <a:prstGeom prst="line">
            <a:avLst/>
          </a:prstGeom>
          <a:ln w="25400">
            <a:solidFill>
              <a:srgbClr val="2C629F"/>
            </a:solidFill>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2CE11AD5-AFFC-6323-AFFE-ABA9E39D19B5}"/>
              </a:ext>
            </a:extLst>
          </p:cNvPr>
          <p:cNvSpPr/>
          <p:nvPr/>
        </p:nvSpPr>
        <p:spPr>
          <a:xfrm>
            <a:off x="1143000" y="5416604"/>
            <a:ext cx="6858000" cy="1161346"/>
          </a:xfrm>
          <a:prstGeom prst="rect">
            <a:avLst/>
          </a:prstGeom>
          <a:solidFill>
            <a:schemeClr val="bg1"/>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8907028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420DF26-60A0-47C0-A28D-34023D7B517F}"/>
              </a:ext>
            </a:extLst>
          </p:cNvPr>
          <p:cNvSpPr txBox="1"/>
          <p:nvPr/>
        </p:nvSpPr>
        <p:spPr>
          <a:xfrm>
            <a:off x="86265" y="2067284"/>
            <a:ext cx="9143999" cy="186204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300" normalizeH="0" baseline="0" noProof="0">
                <a:ln>
                  <a:noFill/>
                </a:ln>
                <a:solidFill>
                  <a:prstClr val="black"/>
                </a:solidFill>
                <a:effectLst/>
                <a:uLnTx/>
                <a:uFillTx/>
                <a:latin typeface="Century Gothic"/>
                <a:ea typeface="+mn-ea"/>
                <a:cs typeface="+mn-cs"/>
              </a:rPr>
              <a:t>guest</a:t>
            </a:r>
          </a:p>
        </p:txBody>
      </p:sp>
      <p:sp>
        <p:nvSpPr>
          <p:cNvPr id="2" name="Rectangle 1">
            <a:extLst>
              <a:ext uri="{FF2B5EF4-FFF2-40B4-BE49-F238E27FC236}">
                <a16:creationId xmlns:a16="http://schemas.microsoft.com/office/drawing/2014/main" id="{4AF847E3-A911-4C0F-B6A2-9334BB260FA4}"/>
              </a:ext>
            </a:extLst>
          </p:cNvPr>
          <p:cNvSpPr/>
          <p:nvPr/>
        </p:nvSpPr>
        <p:spPr>
          <a:xfrm>
            <a:off x="2827669" y="4084406"/>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E7CA55D2-D5A0-4BE6-8B50-ECED414CCB26}"/>
              </a:ext>
            </a:extLst>
          </p:cNvPr>
          <p:cNvSpPr/>
          <p:nvPr/>
        </p:nvSpPr>
        <p:spPr>
          <a:xfrm>
            <a:off x="5482297" y="4084406"/>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99490E8C-E4B9-4D59-BC7B-A9E9A76462B7}"/>
              </a:ext>
            </a:extLst>
          </p:cNvPr>
          <p:cNvSpPr/>
          <p:nvPr/>
        </p:nvSpPr>
        <p:spPr>
          <a:xfrm>
            <a:off x="6193216" y="4084406"/>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Heart 11">
            <a:extLst>
              <a:ext uri="{FF2B5EF4-FFF2-40B4-BE49-F238E27FC236}">
                <a16:creationId xmlns:a16="http://schemas.microsoft.com/office/drawing/2014/main" id="{0EA3ABAE-762F-5640-B4F1-1636FCDEFE1F}"/>
              </a:ext>
            </a:extLst>
          </p:cNvPr>
          <p:cNvSpPr/>
          <p:nvPr/>
        </p:nvSpPr>
        <p:spPr>
          <a:xfrm>
            <a:off x="4072832" y="4078421"/>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5" name="Straight Connector 14">
            <a:extLst>
              <a:ext uri="{FF2B5EF4-FFF2-40B4-BE49-F238E27FC236}">
                <a16:creationId xmlns:a16="http://schemas.microsoft.com/office/drawing/2014/main" id="{0D865B34-6991-1F4F-B05C-00878A72F148}"/>
              </a:ext>
            </a:extLst>
          </p:cNvPr>
          <p:cNvCxnSpPr>
            <a:cxnSpLocks/>
          </p:cNvCxnSpPr>
          <p:nvPr/>
        </p:nvCxnSpPr>
        <p:spPr>
          <a:xfrm>
            <a:off x="3771900" y="3929332"/>
            <a:ext cx="1600200" cy="0"/>
          </a:xfrm>
          <a:prstGeom prst="line">
            <a:avLst/>
          </a:prstGeom>
          <a:ln w="25400">
            <a:solidFill>
              <a:srgbClr val="C73D29"/>
            </a:soli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060C62FE-96DB-C7B2-0519-A8306330F886}"/>
              </a:ext>
            </a:extLst>
          </p:cNvPr>
          <p:cNvSpPr/>
          <p:nvPr/>
        </p:nvSpPr>
        <p:spPr>
          <a:xfrm>
            <a:off x="1143000" y="5416604"/>
            <a:ext cx="6858000" cy="1161346"/>
          </a:xfrm>
          <a:prstGeom prst="rect">
            <a:avLst/>
          </a:prstGeom>
          <a:solidFill>
            <a:schemeClr val="bg1"/>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778185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972115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420DF26-60A0-47C0-A28D-34023D7B517F}"/>
              </a:ext>
            </a:extLst>
          </p:cNvPr>
          <p:cNvSpPr txBox="1"/>
          <p:nvPr/>
        </p:nvSpPr>
        <p:spPr>
          <a:xfrm>
            <a:off x="86265" y="2067284"/>
            <a:ext cx="9143999" cy="186204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300" normalizeH="0" baseline="0" noProof="0">
                <a:ln>
                  <a:noFill/>
                </a:ln>
                <a:solidFill>
                  <a:prstClr val="black"/>
                </a:solidFill>
                <a:effectLst/>
                <a:uLnTx/>
                <a:uFillTx/>
                <a:latin typeface="Century Gothic"/>
                <a:ea typeface="+mn-ea"/>
                <a:cs typeface="+mn-cs"/>
              </a:rPr>
              <a:t>guide</a:t>
            </a:r>
          </a:p>
        </p:txBody>
      </p:sp>
      <p:sp>
        <p:nvSpPr>
          <p:cNvPr id="2" name="Rectangle 1">
            <a:extLst>
              <a:ext uri="{FF2B5EF4-FFF2-40B4-BE49-F238E27FC236}">
                <a16:creationId xmlns:a16="http://schemas.microsoft.com/office/drawing/2014/main" id="{4AF847E3-A911-4C0F-B6A2-9334BB260FA4}"/>
              </a:ext>
            </a:extLst>
          </p:cNvPr>
          <p:cNvSpPr/>
          <p:nvPr/>
        </p:nvSpPr>
        <p:spPr>
          <a:xfrm>
            <a:off x="2695593" y="4086637"/>
            <a:ext cx="637309"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E7CA55D2-D5A0-4BE6-8B50-ECED414CCB26}"/>
              </a:ext>
            </a:extLst>
          </p:cNvPr>
          <p:cNvSpPr/>
          <p:nvPr/>
        </p:nvSpPr>
        <p:spPr>
          <a:xfrm>
            <a:off x="5130540" y="4086637"/>
            <a:ext cx="637309"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Heart 11">
            <a:extLst>
              <a:ext uri="{FF2B5EF4-FFF2-40B4-BE49-F238E27FC236}">
                <a16:creationId xmlns:a16="http://schemas.microsoft.com/office/drawing/2014/main" id="{D7D8649E-DECD-EF45-95D9-CF6B8939DA1A}"/>
              </a:ext>
            </a:extLst>
          </p:cNvPr>
          <p:cNvSpPr/>
          <p:nvPr/>
        </p:nvSpPr>
        <p:spPr>
          <a:xfrm>
            <a:off x="3847004" y="4091098"/>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4" name="Straight Connector 13">
            <a:extLst>
              <a:ext uri="{FF2B5EF4-FFF2-40B4-BE49-F238E27FC236}">
                <a16:creationId xmlns:a16="http://schemas.microsoft.com/office/drawing/2014/main" id="{03543668-4487-C048-B39D-AD22E0C0C426}"/>
              </a:ext>
            </a:extLst>
          </p:cNvPr>
          <p:cNvCxnSpPr>
            <a:cxnSpLocks/>
          </p:cNvCxnSpPr>
          <p:nvPr/>
        </p:nvCxnSpPr>
        <p:spPr>
          <a:xfrm>
            <a:off x="3597965" y="3929332"/>
            <a:ext cx="1292087" cy="0"/>
          </a:xfrm>
          <a:prstGeom prst="line">
            <a:avLst/>
          </a:prstGeom>
          <a:ln w="25400">
            <a:solidFill>
              <a:srgbClr val="C73D29"/>
            </a:solidFill>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ABB0687A-67C7-B197-56BF-6A7C87C09282}"/>
              </a:ext>
            </a:extLst>
          </p:cNvPr>
          <p:cNvSpPr/>
          <p:nvPr/>
        </p:nvSpPr>
        <p:spPr>
          <a:xfrm>
            <a:off x="1143000" y="5416604"/>
            <a:ext cx="6858000" cy="1161346"/>
          </a:xfrm>
          <a:prstGeom prst="rect">
            <a:avLst/>
          </a:prstGeom>
          <a:solidFill>
            <a:schemeClr val="bg1"/>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5076616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420DF26-60A0-47C0-A28D-34023D7B517F}"/>
              </a:ext>
            </a:extLst>
          </p:cNvPr>
          <p:cNvSpPr txBox="1"/>
          <p:nvPr/>
        </p:nvSpPr>
        <p:spPr>
          <a:xfrm>
            <a:off x="86265" y="2067284"/>
            <a:ext cx="9143999" cy="186204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300" normalizeH="0" baseline="0" noProof="0">
                <a:ln>
                  <a:noFill/>
                </a:ln>
                <a:solidFill>
                  <a:prstClr val="black"/>
                </a:solidFill>
                <a:effectLst/>
                <a:uLnTx/>
                <a:uFillTx/>
                <a:latin typeface="Century Gothic"/>
                <a:ea typeface="+mn-ea"/>
                <a:cs typeface="+mn-cs"/>
              </a:rPr>
              <a:t>young</a:t>
            </a:r>
            <a:endParaRPr kumimoji="0" lang="en-US" sz="1800" b="0" i="0" u="none" strike="noStrike" kern="1200" cap="none" spc="300" normalizeH="0" baseline="0" noProof="0">
              <a:ln>
                <a:noFill/>
              </a:ln>
              <a:solidFill>
                <a:prstClr val="black"/>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4AF847E3-A911-4C0F-B6A2-9334BB260FA4}"/>
              </a:ext>
            </a:extLst>
          </p:cNvPr>
          <p:cNvSpPr/>
          <p:nvPr/>
        </p:nvSpPr>
        <p:spPr>
          <a:xfrm>
            <a:off x="2549863" y="4073254"/>
            <a:ext cx="637309"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E7CA55D2-D5A0-4BE6-8B50-ECED414CCB26}"/>
              </a:ext>
            </a:extLst>
          </p:cNvPr>
          <p:cNvSpPr/>
          <p:nvPr/>
        </p:nvSpPr>
        <p:spPr>
          <a:xfrm>
            <a:off x="5671976" y="4073254"/>
            <a:ext cx="637309"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Heart 11">
            <a:extLst>
              <a:ext uri="{FF2B5EF4-FFF2-40B4-BE49-F238E27FC236}">
                <a16:creationId xmlns:a16="http://schemas.microsoft.com/office/drawing/2014/main" id="{367924A9-CF15-864E-B7BC-DFDF9D38A277}"/>
              </a:ext>
            </a:extLst>
          </p:cNvPr>
          <p:cNvSpPr/>
          <p:nvPr/>
        </p:nvSpPr>
        <p:spPr>
          <a:xfrm>
            <a:off x="3728738" y="4073254"/>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4" name="Straight Connector 13">
            <a:extLst>
              <a:ext uri="{FF2B5EF4-FFF2-40B4-BE49-F238E27FC236}">
                <a16:creationId xmlns:a16="http://schemas.microsoft.com/office/drawing/2014/main" id="{A3F3AC03-73C2-BB4A-ABE6-756408FE0A60}"/>
              </a:ext>
            </a:extLst>
          </p:cNvPr>
          <p:cNvCxnSpPr>
            <a:cxnSpLocks/>
          </p:cNvCxnSpPr>
          <p:nvPr/>
        </p:nvCxnSpPr>
        <p:spPr>
          <a:xfrm>
            <a:off x="3364477" y="3916251"/>
            <a:ext cx="1527936" cy="0"/>
          </a:xfrm>
          <a:prstGeom prst="line">
            <a:avLst/>
          </a:prstGeom>
          <a:ln w="25400">
            <a:solidFill>
              <a:srgbClr val="C73D29"/>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BB9C7210-2A1A-C385-0EBD-9C58BB198B9E}"/>
              </a:ext>
            </a:extLst>
          </p:cNvPr>
          <p:cNvCxnSpPr>
            <a:cxnSpLocks/>
          </p:cNvCxnSpPr>
          <p:nvPr/>
        </p:nvCxnSpPr>
        <p:spPr>
          <a:xfrm>
            <a:off x="5170034" y="3916251"/>
            <a:ext cx="1725441" cy="0"/>
          </a:xfrm>
          <a:prstGeom prst="line">
            <a:avLst/>
          </a:prstGeom>
          <a:ln w="25400">
            <a:solidFill>
              <a:srgbClr val="2C629F"/>
            </a:solidFill>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8DE3FF4F-BFE8-0E3A-2E6C-AFAA60C47A4E}"/>
              </a:ext>
            </a:extLst>
          </p:cNvPr>
          <p:cNvSpPr/>
          <p:nvPr/>
        </p:nvSpPr>
        <p:spPr>
          <a:xfrm>
            <a:off x="1143000" y="5416604"/>
            <a:ext cx="6858000" cy="1161346"/>
          </a:xfrm>
          <a:prstGeom prst="rect">
            <a:avLst/>
          </a:prstGeom>
          <a:solidFill>
            <a:schemeClr val="bg1"/>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747887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420DF26-60A0-47C0-A28D-34023D7B517F}"/>
              </a:ext>
            </a:extLst>
          </p:cNvPr>
          <p:cNvSpPr txBox="1"/>
          <p:nvPr/>
        </p:nvSpPr>
        <p:spPr>
          <a:xfrm>
            <a:off x="86265" y="2067284"/>
            <a:ext cx="9143999" cy="186204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300" normalizeH="0" baseline="0" noProof="0">
                <a:ln>
                  <a:noFill/>
                </a:ln>
                <a:solidFill>
                  <a:prstClr val="black"/>
                </a:solidFill>
                <a:effectLst/>
                <a:uLnTx/>
                <a:uFillTx/>
                <a:latin typeface="Century Gothic"/>
                <a:ea typeface="+mn-ea"/>
                <a:cs typeface="+mn-cs"/>
              </a:rPr>
              <a:t>touch</a:t>
            </a:r>
          </a:p>
        </p:txBody>
      </p:sp>
      <p:sp>
        <p:nvSpPr>
          <p:cNvPr id="2" name="Rectangle 1">
            <a:extLst>
              <a:ext uri="{FF2B5EF4-FFF2-40B4-BE49-F238E27FC236}">
                <a16:creationId xmlns:a16="http://schemas.microsoft.com/office/drawing/2014/main" id="{4AF847E3-A911-4C0F-B6A2-9334BB260FA4}"/>
              </a:ext>
            </a:extLst>
          </p:cNvPr>
          <p:cNvSpPr/>
          <p:nvPr/>
        </p:nvSpPr>
        <p:spPr>
          <a:xfrm>
            <a:off x="2471357" y="4073254"/>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EB7E2190-00DD-41CC-AEC6-BF84D4FDBDAF}"/>
              </a:ext>
            </a:extLst>
          </p:cNvPr>
          <p:cNvSpPr/>
          <p:nvPr/>
        </p:nvSpPr>
        <p:spPr>
          <a:xfrm>
            <a:off x="5591473" y="4073254"/>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Heart 10">
            <a:extLst>
              <a:ext uri="{FF2B5EF4-FFF2-40B4-BE49-F238E27FC236}">
                <a16:creationId xmlns:a16="http://schemas.microsoft.com/office/drawing/2014/main" id="{4B8AD467-7875-394E-9D58-037268BACEAB}"/>
              </a:ext>
            </a:extLst>
          </p:cNvPr>
          <p:cNvSpPr/>
          <p:nvPr/>
        </p:nvSpPr>
        <p:spPr>
          <a:xfrm>
            <a:off x="3609713" y="4073254"/>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2" name="Straight Connector 11">
            <a:extLst>
              <a:ext uri="{FF2B5EF4-FFF2-40B4-BE49-F238E27FC236}">
                <a16:creationId xmlns:a16="http://schemas.microsoft.com/office/drawing/2014/main" id="{D3CE001A-8149-9246-9CE8-BBA555C1B1E3}"/>
              </a:ext>
            </a:extLst>
          </p:cNvPr>
          <p:cNvCxnSpPr>
            <a:cxnSpLocks/>
          </p:cNvCxnSpPr>
          <p:nvPr/>
        </p:nvCxnSpPr>
        <p:spPr>
          <a:xfrm>
            <a:off x="3111437" y="3916419"/>
            <a:ext cx="1619589" cy="0"/>
          </a:xfrm>
          <a:prstGeom prst="line">
            <a:avLst/>
          </a:prstGeom>
          <a:ln w="25400">
            <a:solidFill>
              <a:srgbClr val="C73D29"/>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05C42D31-42B3-D6AB-756D-342BE1D9034F}"/>
              </a:ext>
            </a:extLst>
          </p:cNvPr>
          <p:cNvCxnSpPr>
            <a:cxnSpLocks/>
          </p:cNvCxnSpPr>
          <p:nvPr/>
        </p:nvCxnSpPr>
        <p:spPr>
          <a:xfrm>
            <a:off x="5114929" y="3895843"/>
            <a:ext cx="1593169" cy="0"/>
          </a:xfrm>
          <a:prstGeom prst="line">
            <a:avLst/>
          </a:prstGeom>
          <a:ln w="25400">
            <a:solidFill>
              <a:srgbClr val="2C629F"/>
            </a:soli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BB37CC56-B7F2-DFFD-2F21-A6230CF274A8}"/>
              </a:ext>
            </a:extLst>
          </p:cNvPr>
          <p:cNvSpPr/>
          <p:nvPr/>
        </p:nvSpPr>
        <p:spPr>
          <a:xfrm>
            <a:off x="1143000" y="5416604"/>
            <a:ext cx="6858000" cy="1161346"/>
          </a:xfrm>
          <a:prstGeom prst="rect">
            <a:avLst/>
          </a:prstGeom>
          <a:solidFill>
            <a:schemeClr val="bg1"/>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5335461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4879520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93FBCD-0F49-5B3A-A2AB-69D2A7D857A8}"/>
              </a:ext>
            </a:extLst>
          </p:cNvPr>
          <p:cNvPicPr>
            <a:picLocks noChangeAspect="1"/>
          </p:cNvPicPr>
          <p:nvPr/>
        </p:nvPicPr>
        <p:blipFill>
          <a:blip r:embed="rId3"/>
          <a:stretch>
            <a:fillRect/>
          </a:stretch>
        </p:blipFill>
        <p:spPr>
          <a:xfrm>
            <a:off x="101754" y="6263148"/>
            <a:ext cx="444721" cy="457200"/>
          </a:xfrm>
          <a:prstGeom prst="rect">
            <a:avLst/>
          </a:prstGeom>
        </p:spPr>
      </p:pic>
      <p:sp>
        <p:nvSpPr>
          <p:cNvPr id="3" name="Google Shape;288;p3">
            <a:extLst>
              <a:ext uri="{FF2B5EF4-FFF2-40B4-BE49-F238E27FC236}">
                <a16:creationId xmlns:a16="http://schemas.microsoft.com/office/drawing/2014/main" id="{FB026085-2D6C-BFF8-5D7A-765F8ACFEFB9}"/>
              </a:ext>
            </a:extLst>
          </p:cNvPr>
          <p:cNvSpPr txBox="1"/>
          <p:nvPr/>
        </p:nvSpPr>
        <p:spPr>
          <a:xfrm>
            <a:off x="0" y="2496268"/>
            <a:ext cx="9144000" cy="932732"/>
          </a:xfrm>
          <a:prstGeom prst="rect">
            <a:avLst/>
          </a:prstGeom>
          <a:noFill/>
          <a:ln>
            <a:noFill/>
          </a:ln>
        </p:spPr>
        <p:txBody>
          <a:bodyPr spcFirstLastPara="1" wrap="square" lIns="91425" tIns="45700" rIns="91425" bIns="45700" anchor="t" anchorCtr="0">
            <a:normAutofit/>
          </a:bodyPr>
          <a:lstStyle/>
          <a:p>
            <a:pPr marL="0" marR="0" lvl="0" indent="0" algn="ctr" rtl="0">
              <a:lnSpc>
                <a:spcPct val="90000"/>
              </a:lnSpc>
              <a:spcBef>
                <a:spcPts val="0"/>
              </a:spcBef>
              <a:spcAft>
                <a:spcPts val="0"/>
              </a:spcAft>
              <a:buClr>
                <a:srgbClr val="22409C"/>
              </a:buClr>
              <a:buSzPts val="5400"/>
              <a:buFont typeface="Century Gothic"/>
              <a:buNone/>
            </a:pPr>
            <a:r>
              <a:rPr lang="en-US" sz="5400" b="1" i="0" u="none" strike="noStrike" cap="none" dirty="0">
                <a:solidFill>
                  <a:srgbClr val="2C629F"/>
                </a:solidFill>
                <a:latin typeface="Century Gothic"/>
                <a:ea typeface="Century Gothic"/>
                <a:cs typeface="Century Gothic"/>
                <a:sym typeface="Century Gothic"/>
              </a:rPr>
              <a:t>Teach</a:t>
            </a:r>
            <a:endParaRPr dirty="0">
              <a:solidFill>
                <a:srgbClr val="2C629F"/>
              </a:solidFill>
            </a:endParaRPr>
          </a:p>
        </p:txBody>
      </p:sp>
      <p:pic>
        <p:nvPicPr>
          <p:cNvPr id="5" name="Picture 4">
            <a:extLst>
              <a:ext uri="{FF2B5EF4-FFF2-40B4-BE49-F238E27FC236}">
                <a16:creationId xmlns:a16="http://schemas.microsoft.com/office/drawing/2014/main" id="{34C89B1E-FB5F-680D-EC17-1541E17E7F81}"/>
              </a:ext>
            </a:extLst>
          </p:cNvPr>
          <p:cNvPicPr>
            <a:picLocks noChangeAspect="1"/>
          </p:cNvPicPr>
          <p:nvPr/>
        </p:nvPicPr>
        <p:blipFill>
          <a:blip r:embed="rId4"/>
          <a:stretch>
            <a:fillRect/>
          </a:stretch>
        </p:blipFill>
        <p:spPr>
          <a:xfrm>
            <a:off x="8700870" y="6361587"/>
            <a:ext cx="341376" cy="365760"/>
          </a:xfrm>
          <a:prstGeom prst="rect">
            <a:avLst/>
          </a:prstGeom>
        </p:spPr>
      </p:pic>
      <p:sp>
        <p:nvSpPr>
          <p:cNvPr id="6" name="Star: 5 Points 8">
            <a:extLst>
              <a:ext uri="{FF2B5EF4-FFF2-40B4-BE49-F238E27FC236}">
                <a16:creationId xmlns:a16="http://schemas.microsoft.com/office/drawing/2014/main" id="{D4F75F7B-5E00-C297-A79A-332F35729540}"/>
              </a:ext>
            </a:extLst>
          </p:cNvPr>
          <p:cNvSpPr>
            <a:spLocks noChangeAspect="1"/>
          </p:cNvSpPr>
          <p:nvPr/>
        </p:nvSpPr>
        <p:spPr>
          <a:xfrm>
            <a:off x="8297598" y="177661"/>
            <a:ext cx="665691" cy="640080"/>
          </a:xfrm>
          <a:prstGeom prst="star5">
            <a:avLst/>
          </a:prstGeom>
          <a:solidFill>
            <a:srgbClr val="E67448"/>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Tree>
    <p:extLst>
      <p:ext uri="{BB962C8B-B14F-4D97-AF65-F5344CB8AC3E}">
        <p14:creationId xmlns:p14="http://schemas.microsoft.com/office/powerpoint/2010/main" val="57783000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420DF26-60A0-47C0-A28D-34023D7B517F}"/>
              </a:ext>
            </a:extLst>
          </p:cNvPr>
          <p:cNvSpPr txBox="1"/>
          <p:nvPr/>
        </p:nvSpPr>
        <p:spPr>
          <a:xfrm>
            <a:off x="86265" y="2067284"/>
            <a:ext cx="9143999" cy="186204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300" normalizeH="0" baseline="0" noProof="0">
                <a:ln>
                  <a:noFill/>
                </a:ln>
                <a:solidFill>
                  <a:prstClr val="black"/>
                </a:solidFill>
                <a:effectLst/>
                <a:uLnTx/>
                <a:uFillTx/>
                <a:latin typeface="Century Gothic"/>
                <a:ea typeface="+mn-ea"/>
                <a:cs typeface="+mn-cs"/>
              </a:rPr>
              <a:t>enough</a:t>
            </a:r>
            <a:endParaRPr kumimoji="0" lang="en-US" sz="1800" b="0" i="0" u="none" strike="noStrike" kern="1200" cap="none" spc="300" normalizeH="0" baseline="0" noProof="0">
              <a:ln>
                <a:noFill/>
              </a:ln>
              <a:solidFill>
                <a:prstClr val="black"/>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4AF847E3-A911-4C0F-B6A2-9334BB260FA4}"/>
              </a:ext>
            </a:extLst>
          </p:cNvPr>
          <p:cNvSpPr/>
          <p:nvPr/>
        </p:nvSpPr>
        <p:spPr>
          <a:xfrm>
            <a:off x="1954245" y="4066511"/>
            <a:ext cx="637309"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6F458D82-F83D-4F95-9A94-BB5F05617CA1}"/>
              </a:ext>
            </a:extLst>
          </p:cNvPr>
          <p:cNvSpPr/>
          <p:nvPr/>
        </p:nvSpPr>
        <p:spPr>
          <a:xfrm>
            <a:off x="3003173" y="4066511"/>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Heart 13">
            <a:extLst>
              <a:ext uri="{FF2B5EF4-FFF2-40B4-BE49-F238E27FC236}">
                <a16:creationId xmlns:a16="http://schemas.microsoft.com/office/drawing/2014/main" id="{C201E792-67C7-614B-A89A-0C428A47F61E}"/>
              </a:ext>
            </a:extLst>
          </p:cNvPr>
          <p:cNvSpPr/>
          <p:nvPr/>
        </p:nvSpPr>
        <p:spPr>
          <a:xfrm>
            <a:off x="4285691" y="4066512"/>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Heart 6">
            <a:extLst>
              <a:ext uri="{FF2B5EF4-FFF2-40B4-BE49-F238E27FC236}">
                <a16:creationId xmlns:a16="http://schemas.microsoft.com/office/drawing/2014/main" id="{5EE42F69-BB4B-EB4D-848D-2CA3FD2830DC}"/>
              </a:ext>
            </a:extLst>
          </p:cNvPr>
          <p:cNvSpPr/>
          <p:nvPr/>
        </p:nvSpPr>
        <p:spPr>
          <a:xfrm>
            <a:off x="6173979" y="4066511"/>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8" name="Straight Connector 7">
            <a:extLst>
              <a:ext uri="{FF2B5EF4-FFF2-40B4-BE49-F238E27FC236}">
                <a16:creationId xmlns:a16="http://schemas.microsoft.com/office/drawing/2014/main" id="{0FA03E3F-4ADD-8B43-86F4-28D0C37EAFD6}"/>
              </a:ext>
            </a:extLst>
          </p:cNvPr>
          <p:cNvCxnSpPr>
            <a:cxnSpLocks/>
          </p:cNvCxnSpPr>
          <p:nvPr/>
        </p:nvCxnSpPr>
        <p:spPr>
          <a:xfrm>
            <a:off x="3747520" y="3959909"/>
            <a:ext cx="1648961" cy="0"/>
          </a:xfrm>
          <a:prstGeom prst="line">
            <a:avLst/>
          </a:prstGeom>
          <a:ln w="25400">
            <a:solidFill>
              <a:srgbClr val="C73D29"/>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341EDD4F-BA82-3F49-AA44-AB6481CC04B2}"/>
              </a:ext>
            </a:extLst>
          </p:cNvPr>
          <p:cNvCxnSpPr>
            <a:cxnSpLocks/>
          </p:cNvCxnSpPr>
          <p:nvPr/>
        </p:nvCxnSpPr>
        <p:spPr>
          <a:xfrm>
            <a:off x="5734216" y="3955448"/>
            <a:ext cx="1648961" cy="0"/>
          </a:xfrm>
          <a:prstGeom prst="line">
            <a:avLst/>
          </a:prstGeom>
          <a:ln w="25400">
            <a:solidFill>
              <a:srgbClr val="C73D29"/>
            </a:soli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BABB010D-8D97-F412-3F53-A5F93692CCD4}"/>
              </a:ext>
            </a:extLst>
          </p:cNvPr>
          <p:cNvSpPr/>
          <p:nvPr/>
        </p:nvSpPr>
        <p:spPr>
          <a:xfrm>
            <a:off x="1143000" y="5416604"/>
            <a:ext cx="6858000" cy="1161346"/>
          </a:xfrm>
          <a:prstGeom prst="rect">
            <a:avLst/>
          </a:prstGeom>
          <a:solidFill>
            <a:schemeClr val="bg1"/>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tar: 5 Points 8">
            <a:extLst>
              <a:ext uri="{FF2B5EF4-FFF2-40B4-BE49-F238E27FC236}">
                <a16:creationId xmlns:a16="http://schemas.microsoft.com/office/drawing/2014/main" id="{440D5A53-FA14-858F-C3C7-7C2688227E1F}"/>
              </a:ext>
            </a:extLst>
          </p:cNvPr>
          <p:cNvSpPr>
            <a:spLocks noChangeAspect="1"/>
          </p:cNvSpPr>
          <p:nvPr/>
        </p:nvSpPr>
        <p:spPr>
          <a:xfrm>
            <a:off x="8297598" y="177661"/>
            <a:ext cx="665691" cy="640080"/>
          </a:xfrm>
          <a:prstGeom prst="star5">
            <a:avLst/>
          </a:prstGeom>
          <a:solidFill>
            <a:srgbClr val="E67448"/>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Tree>
    <p:extLst>
      <p:ext uri="{BB962C8B-B14F-4D97-AF65-F5344CB8AC3E}">
        <p14:creationId xmlns:p14="http://schemas.microsoft.com/office/powerpoint/2010/main" val="310705225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420DF26-60A0-47C0-A28D-34023D7B517F}"/>
              </a:ext>
            </a:extLst>
          </p:cNvPr>
          <p:cNvSpPr txBox="1"/>
          <p:nvPr/>
        </p:nvSpPr>
        <p:spPr>
          <a:xfrm>
            <a:off x="86265" y="2067284"/>
            <a:ext cx="9143999" cy="186204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300" normalizeH="0" baseline="0" noProof="0">
                <a:ln>
                  <a:noFill/>
                </a:ln>
                <a:solidFill>
                  <a:prstClr val="black"/>
                </a:solidFill>
                <a:effectLst/>
                <a:uLnTx/>
                <a:uFillTx/>
                <a:latin typeface="Century Gothic"/>
                <a:ea typeface="+mn-ea"/>
                <a:cs typeface="+mn-cs"/>
              </a:rPr>
              <a:t>tough</a:t>
            </a:r>
            <a:endParaRPr kumimoji="0" lang="en-US" sz="1800" b="0" i="0" u="none" strike="noStrike" kern="1200" cap="none" spc="300" normalizeH="0" baseline="0" noProof="0">
              <a:ln>
                <a:noFill/>
              </a:ln>
              <a:solidFill>
                <a:prstClr val="black"/>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B29310AD-E064-3745-9DEB-DDEA2322A840}"/>
              </a:ext>
            </a:extLst>
          </p:cNvPr>
          <p:cNvSpPr/>
          <p:nvPr/>
        </p:nvSpPr>
        <p:spPr>
          <a:xfrm>
            <a:off x="2458365" y="4073254"/>
            <a:ext cx="637309"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Heart 7">
            <a:extLst>
              <a:ext uri="{FF2B5EF4-FFF2-40B4-BE49-F238E27FC236}">
                <a16:creationId xmlns:a16="http://schemas.microsoft.com/office/drawing/2014/main" id="{95E34CFF-CD1E-FD48-8B27-B913A7ADC0FA}"/>
              </a:ext>
            </a:extLst>
          </p:cNvPr>
          <p:cNvSpPr/>
          <p:nvPr/>
        </p:nvSpPr>
        <p:spPr>
          <a:xfrm>
            <a:off x="3547203" y="4077715"/>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a:extLst>
              <a:ext uri="{FF2B5EF4-FFF2-40B4-BE49-F238E27FC236}">
                <a16:creationId xmlns:a16="http://schemas.microsoft.com/office/drawing/2014/main" id="{C19A86FF-2247-2645-A1CF-46E1922C4CF4}"/>
              </a:ext>
            </a:extLst>
          </p:cNvPr>
          <p:cNvCxnSpPr>
            <a:cxnSpLocks/>
          </p:cNvCxnSpPr>
          <p:nvPr/>
        </p:nvCxnSpPr>
        <p:spPr>
          <a:xfrm>
            <a:off x="3107440" y="3949130"/>
            <a:ext cx="1648961" cy="0"/>
          </a:xfrm>
          <a:prstGeom prst="line">
            <a:avLst/>
          </a:prstGeom>
          <a:ln w="25400">
            <a:solidFill>
              <a:srgbClr val="C73D29"/>
            </a:solidFill>
          </a:ln>
        </p:spPr>
        <p:style>
          <a:lnRef idx="1">
            <a:schemeClr val="accent1"/>
          </a:lnRef>
          <a:fillRef idx="0">
            <a:schemeClr val="accent1"/>
          </a:fillRef>
          <a:effectRef idx="0">
            <a:schemeClr val="accent1"/>
          </a:effectRef>
          <a:fontRef idx="minor">
            <a:schemeClr val="tx1"/>
          </a:fontRef>
        </p:style>
      </p:cxnSp>
      <p:sp>
        <p:nvSpPr>
          <p:cNvPr id="11" name="Heart 10">
            <a:extLst>
              <a:ext uri="{FF2B5EF4-FFF2-40B4-BE49-F238E27FC236}">
                <a16:creationId xmlns:a16="http://schemas.microsoft.com/office/drawing/2014/main" id="{73BD95ED-5C9F-9C4A-85DA-01AB02E39ABE}"/>
              </a:ext>
            </a:extLst>
          </p:cNvPr>
          <p:cNvSpPr/>
          <p:nvPr/>
        </p:nvSpPr>
        <p:spPr>
          <a:xfrm>
            <a:off x="5533899" y="4073254"/>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A6792313-239C-5640-8856-E3E2BE8B17FF}"/>
              </a:ext>
            </a:extLst>
          </p:cNvPr>
          <p:cNvCxnSpPr>
            <a:cxnSpLocks/>
          </p:cNvCxnSpPr>
          <p:nvPr/>
        </p:nvCxnSpPr>
        <p:spPr>
          <a:xfrm>
            <a:off x="5094136" y="3944669"/>
            <a:ext cx="1648961" cy="0"/>
          </a:xfrm>
          <a:prstGeom prst="line">
            <a:avLst/>
          </a:prstGeom>
          <a:ln w="25400">
            <a:solidFill>
              <a:srgbClr val="C73D29"/>
            </a:solidFill>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1CE222D5-FD1D-F8B6-4197-01C0F5921829}"/>
              </a:ext>
            </a:extLst>
          </p:cNvPr>
          <p:cNvSpPr/>
          <p:nvPr/>
        </p:nvSpPr>
        <p:spPr>
          <a:xfrm>
            <a:off x="1143000" y="5416604"/>
            <a:ext cx="6858000" cy="1161346"/>
          </a:xfrm>
          <a:prstGeom prst="rect">
            <a:avLst/>
          </a:prstGeom>
          <a:solidFill>
            <a:schemeClr val="bg1"/>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tar: 5 Points 8">
            <a:extLst>
              <a:ext uri="{FF2B5EF4-FFF2-40B4-BE49-F238E27FC236}">
                <a16:creationId xmlns:a16="http://schemas.microsoft.com/office/drawing/2014/main" id="{261F3355-84E0-D5B8-53DA-C16AFD6EED35}"/>
              </a:ext>
            </a:extLst>
          </p:cNvPr>
          <p:cNvSpPr>
            <a:spLocks noChangeAspect="1"/>
          </p:cNvSpPr>
          <p:nvPr/>
        </p:nvSpPr>
        <p:spPr>
          <a:xfrm>
            <a:off x="8297598" y="177661"/>
            <a:ext cx="665691" cy="640080"/>
          </a:xfrm>
          <a:prstGeom prst="star5">
            <a:avLst/>
          </a:prstGeom>
          <a:solidFill>
            <a:srgbClr val="E67448"/>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Tree>
    <p:extLst>
      <p:ext uri="{BB962C8B-B14F-4D97-AF65-F5344CB8AC3E}">
        <p14:creationId xmlns:p14="http://schemas.microsoft.com/office/powerpoint/2010/main" val="240772770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420DF26-60A0-47C0-A28D-34023D7B517F}"/>
              </a:ext>
            </a:extLst>
          </p:cNvPr>
          <p:cNvSpPr txBox="1"/>
          <p:nvPr/>
        </p:nvSpPr>
        <p:spPr>
          <a:xfrm>
            <a:off x="86265" y="2067284"/>
            <a:ext cx="9143999" cy="186204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300" normalizeH="0" baseline="0" noProof="0">
                <a:ln>
                  <a:noFill/>
                </a:ln>
                <a:solidFill>
                  <a:prstClr val="black"/>
                </a:solidFill>
                <a:effectLst/>
                <a:uLnTx/>
                <a:uFillTx/>
                <a:latin typeface="Century Gothic"/>
                <a:ea typeface="+mn-ea"/>
                <a:cs typeface="+mn-cs"/>
              </a:rPr>
              <a:t>rough</a:t>
            </a:r>
            <a:endParaRPr kumimoji="0" lang="en-US" sz="1800" b="0" i="0" u="none" strike="noStrike" kern="1200" cap="none" spc="300" normalizeH="0" baseline="0" noProof="0">
              <a:ln>
                <a:noFill/>
              </a:ln>
              <a:solidFill>
                <a:prstClr val="black"/>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2E27F6E2-9021-1845-85DD-11BD4C7CFBDC}"/>
              </a:ext>
            </a:extLst>
          </p:cNvPr>
          <p:cNvSpPr/>
          <p:nvPr/>
        </p:nvSpPr>
        <p:spPr>
          <a:xfrm>
            <a:off x="2458365" y="4073254"/>
            <a:ext cx="637309"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Heart 7">
            <a:extLst>
              <a:ext uri="{FF2B5EF4-FFF2-40B4-BE49-F238E27FC236}">
                <a16:creationId xmlns:a16="http://schemas.microsoft.com/office/drawing/2014/main" id="{75D39D65-789C-354D-B9EF-7CA90071AE5B}"/>
              </a:ext>
            </a:extLst>
          </p:cNvPr>
          <p:cNvSpPr/>
          <p:nvPr/>
        </p:nvSpPr>
        <p:spPr>
          <a:xfrm>
            <a:off x="3547203" y="4077715"/>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a:extLst>
              <a:ext uri="{FF2B5EF4-FFF2-40B4-BE49-F238E27FC236}">
                <a16:creationId xmlns:a16="http://schemas.microsoft.com/office/drawing/2014/main" id="{88B0206D-4188-864C-9F37-A77D9B5A1ECE}"/>
              </a:ext>
            </a:extLst>
          </p:cNvPr>
          <p:cNvCxnSpPr>
            <a:cxnSpLocks/>
          </p:cNvCxnSpPr>
          <p:nvPr/>
        </p:nvCxnSpPr>
        <p:spPr>
          <a:xfrm>
            <a:off x="3107440" y="3949130"/>
            <a:ext cx="1648961" cy="0"/>
          </a:xfrm>
          <a:prstGeom prst="line">
            <a:avLst/>
          </a:prstGeom>
          <a:ln w="25400">
            <a:solidFill>
              <a:srgbClr val="C73D29"/>
            </a:solidFill>
          </a:ln>
        </p:spPr>
        <p:style>
          <a:lnRef idx="1">
            <a:schemeClr val="accent1"/>
          </a:lnRef>
          <a:fillRef idx="0">
            <a:schemeClr val="accent1"/>
          </a:fillRef>
          <a:effectRef idx="0">
            <a:schemeClr val="accent1"/>
          </a:effectRef>
          <a:fontRef idx="minor">
            <a:schemeClr val="tx1"/>
          </a:fontRef>
        </p:style>
      </p:cxnSp>
      <p:sp>
        <p:nvSpPr>
          <p:cNvPr id="11" name="Heart 10">
            <a:extLst>
              <a:ext uri="{FF2B5EF4-FFF2-40B4-BE49-F238E27FC236}">
                <a16:creationId xmlns:a16="http://schemas.microsoft.com/office/drawing/2014/main" id="{92E5A122-1727-7B40-B625-995F4436DDC0}"/>
              </a:ext>
            </a:extLst>
          </p:cNvPr>
          <p:cNvSpPr/>
          <p:nvPr/>
        </p:nvSpPr>
        <p:spPr>
          <a:xfrm>
            <a:off x="5533899" y="4073254"/>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0E447C35-DCFA-B641-AA73-B2AE60BE9635}"/>
              </a:ext>
            </a:extLst>
          </p:cNvPr>
          <p:cNvCxnSpPr>
            <a:cxnSpLocks/>
          </p:cNvCxnSpPr>
          <p:nvPr/>
        </p:nvCxnSpPr>
        <p:spPr>
          <a:xfrm>
            <a:off x="5094136" y="3944669"/>
            <a:ext cx="1648961" cy="0"/>
          </a:xfrm>
          <a:prstGeom prst="line">
            <a:avLst/>
          </a:prstGeom>
          <a:ln w="25400">
            <a:solidFill>
              <a:srgbClr val="C73D29"/>
            </a:solidFill>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34F0D6D9-3B8E-FE91-D1E0-45C2E5FEE824}"/>
              </a:ext>
            </a:extLst>
          </p:cNvPr>
          <p:cNvSpPr/>
          <p:nvPr/>
        </p:nvSpPr>
        <p:spPr>
          <a:xfrm>
            <a:off x="1143000" y="5416604"/>
            <a:ext cx="6858000" cy="1161346"/>
          </a:xfrm>
          <a:prstGeom prst="rect">
            <a:avLst/>
          </a:prstGeom>
          <a:solidFill>
            <a:schemeClr val="bg1"/>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tar: 5 Points 8">
            <a:extLst>
              <a:ext uri="{FF2B5EF4-FFF2-40B4-BE49-F238E27FC236}">
                <a16:creationId xmlns:a16="http://schemas.microsoft.com/office/drawing/2014/main" id="{05709590-2CFE-0B6D-A5BE-B02023DD201E}"/>
              </a:ext>
            </a:extLst>
          </p:cNvPr>
          <p:cNvSpPr>
            <a:spLocks noChangeAspect="1"/>
          </p:cNvSpPr>
          <p:nvPr/>
        </p:nvSpPr>
        <p:spPr>
          <a:xfrm>
            <a:off x="8297598" y="177661"/>
            <a:ext cx="665691" cy="640080"/>
          </a:xfrm>
          <a:prstGeom prst="star5">
            <a:avLst/>
          </a:prstGeom>
          <a:solidFill>
            <a:srgbClr val="E67448"/>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Tree>
    <p:extLst>
      <p:ext uri="{BB962C8B-B14F-4D97-AF65-F5344CB8AC3E}">
        <p14:creationId xmlns:p14="http://schemas.microsoft.com/office/powerpoint/2010/main" val="380881705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461548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63165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6483866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7113094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923;p56">
            <a:extLst>
              <a:ext uri="{FF2B5EF4-FFF2-40B4-BE49-F238E27FC236}">
                <a16:creationId xmlns:a16="http://schemas.microsoft.com/office/drawing/2014/main" id="{28342176-4BC9-FCC8-90BC-5BC5B354E52C}"/>
              </a:ext>
            </a:extLst>
          </p:cNvPr>
          <p:cNvSpPr txBox="1"/>
          <p:nvPr/>
        </p:nvSpPr>
        <p:spPr>
          <a:xfrm>
            <a:off x="353592" y="1565148"/>
            <a:ext cx="8688653" cy="3582205"/>
          </a:xfrm>
          <a:prstGeom prst="rect">
            <a:avLst/>
          </a:prstGeom>
          <a:noFill/>
          <a:ln>
            <a:noFill/>
          </a:ln>
        </p:spPr>
        <p:txBody>
          <a:bodyPr spcFirstLastPara="1" wrap="square" lIns="91425" tIns="45700" rIns="91425" bIns="45700" anchor="t" anchorCtr="0">
            <a:noAutofit/>
          </a:bodyPr>
          <a:lstStyle/>
          <a:p>
            <a:pPr marL="0" marR="0" lvl="0" indent="0" algn="l" defTabSz="457200" rtl="0" eaLnBrk="1" fontAlgn="auto" latinLnBrk="0" hangingPunct="1">
              <a:lnSpc>
                <a:spcPct val="150000"/>
              </a:lnSpc>
              <a:spcBef>
                <a:spcPts val="0"/>
              </a:spcBef>
              <a:spcAft>
                <a:spcPts val="0"/>
              </a:spcAft>
              <a:buClr>
                <a:prstClr val="black"/>
              </a:buClr>
              <a:buSzPts val="6600"/>
              <a:buFontTx/>
              <a:buNone/>
              <a:tabLst/>
              <a:defRPr/>
            </a:pPr>
            <a:r>
              <a:rPr kumimoji="0" lang="en-US" sz="6000" b="1"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rPr>
              <a:t>It is time for a vacation because we have worked enough. </a:t>
            </a:r>
            <a:endParaRPr kumimoji="0" sz="6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49936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923;p56">
            <a:extLst>
              <a:ext uri="{FF2B5EF4-FFF2-40B4-BE49-F238E27FC236}">
                <a16:creationId xmlns:a16="http://schemas.microsoft.com/office/drawing/2014/main" id="{28342176-4BC9-FCC8-90BC-5BC5B354E52C}"/>
              </a:ext>
            </a:extLst>
          </p:cNvPr>
          <p:cNvSpPr txBox="1"/>
          <p:nvPr/>
        </p:nvSpPr>
        <p:spPr>
          <a:xfrm>
            <a:off x="353592" y="1565148"/>
            <a:ext cx="8688653" cy="3582205"/>
          </a:xfrm>
          <a:prstGeom prst="rect">
            <a:avLst/>
          </a:prstGeom>
          <a:noFill/>
          <a:ln>
            <a:noFill/>
          </a:ln>
        </p:spPr>
        <p:txBody>
          <a:bodyPr spcFirstLastPara="1" wrap="square" lIns="91425" tIns="45700" rIns="91425" bIns="45700" anchor="t" anchorCtr="0">
            <a:noAutofit/>
          </a:bodyPr>
          <a:lstStyle/>
          <a:p>
            <a:pPr marL="0" marR="0" lvl="0" indent="0" algn="l" defTabSz="457200" rtl="0" eaLnBrk="1" fontAlgn="auto" latinLnBrk="0" hangingPunct="1">
              <a:lnSpc>
                <a:spcPct val="150000"/>
              </a:lnSpc>
              <a:spcBef>
                <a:spcPts val="0"/>
              </a:spcBef>
              <a:spcAft>
                <a:spcPts val="0"/>
              </a:spcAft>
              <a:buClr>
                <a:prstClr val="black"/>
              </a:buClr>
              <a:buSzPts val="6600"/>
              <a:buFontTx/>
              <a:buNone/>
              <a:tabLst/>
              <a:defRPr/>
            </a:pPr>
            <a:r>
              <a:rPr kumimoji="0" lang="en-US" sz="6000" b="1"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rPr>
              <a:t>They are on a mission to stop the invasion!</a:t>
            </a:r>
            <a:endParaRPr kumimoji="0" sz="6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36001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923;p56">
            <a:extLst>
              <a:ext uri="{FF2B5EF4-FFF2-40B4-BE49-F238E27FC236}">
                <a16:creationId xmlns:a16="http://schemas.microsoft.com/office/drawing/2014/main" id="{28342176-4BC9-FCC8-90BC-5BC5B354E52C}"/>
              </a:ext>
            </a:extLst>
          </p:cNvPr>
          <p:cNvSpPr txBox="1"/>
          <p:nvPr/>
        </p:nvSpPr>
        <p:spPr>
          <a:xfrm>
            <a:off x="353592" y="1565148"/>
            <a:ext cx="8688653" cy="3582205"/>
          </a:xfrm>
          <a:prstGeom prst="rect">
            <a:avLst/>
          </a:prstGeom>
          <a:noFill/>
          <a:ln>
            <a:noFill/>
          </a:ln>
        </p:spPr>
        <p:txBody>
          <a:bodyPr spcFirstLastPara="1" wrap="square" lIns="91425" tIns="45700" rIns="91425" bIns="45700" anchor="t" anchorCtr="0">
            <a:noAutofit/>
          </a:bodyPr>
          <a:lstStyle/>
          <a:p>
            <a:pPr marL="0" marR="0" lvl="0" indent="0" algn="l" defTabSz="457200" rtl="0" eaLnBrk="1" fontAlgn="auto" latinLnBrk="0" hangingPunct="1">
              <a:lnSpc>
                <a:spcPct val="150000"/>
              </a:lnSpc>
              <a:spcBef>
                <a:spcPts val="0"/>
              </a:spcBef>
              <a:spcAft>
                <a:spcPts val="0"/>
              </a:spcAft>
              <a:buClr>
                <a:prstClr val="black"/>
              </a:buClr>
              <a:buSzPts val="6600"/>
              <a:buFontTx/>
              <a:buNone/>
              <a:tabLst/>
              <a:defRPr/>
            </a:pPr>
            <a:r>
              <a:rPr kumimoji="0" lang="en-US" sz="6000" b="1"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rPr>
              <a:t>Reading fiction and watching television are my passions.</a:t>
            </a:r>
            <a:endParaRPr kumimoji="0" sz="6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64666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0498985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374698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93FBCD-0F49-5B3A-A2AB-69D2A7D857A8}"/>
              </a:ext>
            </a:extLst>
          </p:cNvPr>
          <p:cNvPicPr>
            <a:picLocks noChangeAspect="1"/>
          </p:cNvPicPr>
          <p:nvPr/>
        </p:nvPicPr>
        <p:blipFill>
          <a:blip r:embed="rId3"/>
          <a:stretch>
            <a:fillRect/>
          </a:stretch>
        </p:blipFill>
        <p:spPr>
          <a:xfrm>
            <a:off x="101754" y="6263148"/>
            <a:ext cx="444721" cy="457200"/>
          </a:xfrm>
          <a:prstGeom prst="rect">
            <a:avLst/>
          </a:prstGeom>
        </p:spPr>
      </p:pic>
      <p:sp>
        <p:nvSpPr>
          <p:cNvPr id="3" name="Google Shape;288;p3">
            <a:extLst>
              <a:ext uri="{FF2B5EF4-FFF2-40B4-BE49-F238E27FC236}">
                <a16:creationId xmlns:a16="http://schemas.microsoft.com/office/drawing/2014/main" id="{FB026085-2D6C-BFF8-5D7A-765F8ACFEFB9}"/>
              </a:ext>
            </a:extLst>
          </p:cNvPr>
          <p:cNvSpPr txBox="1"/>
          <p:nvPr/>
        </p:nvSpPr>
        <p:spPr>
          <a:xfrm>
            <a:off x="0" y="365127"/>
            <a:ext cx="9144000" cy="932732"/>
          </a:xfrm>
          <a:prstGeom prst="rect">
            <a:avLst/>
          </a:prstGeom>
          <a:noFill/>
          <a:ln>
            <a:noFill/>
          </a:ln>
        </p:spPr>
        <p:txBody>
          <a:bodyPr spcFirstLastPara="1" wrap="square" lIns="91425" tIns="45700" rIns="91425" bIns="45700" anchor="t" anchorCtr="0">
            <a:normAutofit/>
          </a:bodyPr>
          <a:lstStyle/>
          <a:p>
            <a:pPr marL="0" marR="0" lvl="0" indent="0" algn="ctr" defTabSz="457200" rtl="0" eaLnBrk="1" fontAlgn="auto" latinLnBrk="0" hangingPunct="1">
              <a:lnSpc>
                <a:spcPct val="90000"/>
              </a:lnSpc>
              <a:spcBef>
                <a:spcPts val="0"/>
              </a:spcBef>
              <a:spcAft>
                <a:spcPts val="0"/>
              </a:spcAft>
              <a:buClr>
                <a:srgbClr val="22409C"/>
              </a:buClr>
              <a:buSzPts val="5400"/>
              <a:buFont typeface="Century Gothic"/>
              <a:buNone/>
              <a:tabLst/>
              <a:defRPr/>
            </a:pPr>
            <a:r>
              <a:rPr kumimoji="0" lang="en-US" sz="5400" b="1" i="0" u="none" strike="noStrike" kern="1200" cap="none" spc="0" normalizeH="0" baseline="0" noProof="0" dirty="0">
                <a:ln>
                  <a:noFill/>
                </a:ln>
                <a:solidFill>
                  <a:prstClr val="black"/>
                </a:solidFill>
                <a:effectLst/>
                <a:uLnTx/>
                <a:uFillTx/>
                <a:latin typeface="Century Gothic"/>
                <a:ea typeface="+mn-ea"/>
                <a:cs typeface="+mn-cs"/>
                <a:sym typeface="Century Gothic"/>
              </a:rPr>
              <a:t>The Audition</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DADD3AFC-CC3D-226A-DC1B-101B048B84B0}"/>
              </a:ext>
            </a:extLst>
          </p:cNvPr>
          <p:cNvPicPr>
            <a:picLocks noChangeAspect="1"/>
          </p:cNvPicPr>
          <p:nvPr/>
        </p:nvPicPr>
        <p:blipFill>
          <a:blip r:embed="rId4"/>
          <a:stretch>
            <a:fillRect/>
          </a:stretch>
        </p:blipFill>
        <p:spPr>
          <a:xfrm>
            <a:off x="8700870" y="6361587"/>
            <a:ext cx="341376" cy="365760"/>
          </a:xfrm>
          <a:prstGeom prst="rect">
            <a:avLst/>
          </a:prstGeom>
        </p:spPr>
      </p:pic>
      <p:sp>
        <p:nvSpPr>
          <p:cNvPr id="7" name="Google Shape;923;p56">
            <a:extLst>
              <a:ext uri="{FF2B5EF4-FFF2-40B4-BE49-F238E27FC236}">
                <a16:creationId xmlns:a16="http://schemas.microsoft.com/office/drawing/2014/main" id="{53A1068A-6518-8147-541A-DE138B9E1AAB}"/>
              </a:ext>
            </a:extLst>
          </p:cNvPr>
          <p:cNvSpPr txBox="1"/>
          <p:nvPr/>
        </p:nvSpPr>
        <p:spPr>
          <a:xfrm>
            <a:off x="478346" y="1519087"/>
            <a:ext cx="8105214" cy="3611536"/>
          </a:xfrm>
          <a:prstGeom prst="rect">
            <a:avLst/>
          </a:prstGeom>
          <a:noFill/>
          <a:ln>
            <a:noFill/>
          </a:ln>
        </p:spPr>
        <p:txBody>
          <a:bodyPr spcFirstLastPara="1" wrap="square" lIns="91425" tIns="45700" rIns="91425" bIns="45700" anchor="t" anchorCtr="0">
            <a:noAutofit/>
          </a:bodyPr>
          <a:lstStyle/>
          <a:p>
            <a:pPr lvl="0">
              <a:lnSpc>
                <a:spcPct val="120000"/>
              </a:lnSpc>
              <a:buClr>
                <a:prstClr val="black"/>
              </a:buClr>
              <a:buSzPts val="6600"/>
              <a:defRPr/>
            </a:pPr>
            <a:r>
              <a:rPr lang="en-US" sz="3200" dirty="0">
                <a:solidFill>
                  <a:prstClr val="black"/>
                </a:solidFill>
                <a:latin typeface="Century Gothic"/>
                <a:ea typeface="Century Gothic"/>
                <a:cs typeface="Century Gothic"/>
                <a:sym typeface="Century Gothic"/>
              </a:rPr>
              <a:t>Today is a big day for Ricardo. The theater club is holding auditions for the school play. Acting is Ricardo’s passion. He is auditioning for the lead role. This year’s play is about a mission to outer space. It is packed with action and ends with a real explosion! </a:t>
            </a:r>
            <a:endParaRPr kumimoji="0" lang="en-US" sz="3200" b="0"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endParaRPr>
          </a:p>
        </p:txBody>
      </p:sp>
    </p:spTree>
    <p:extLst>
      <p:ext uri="{BB962C8B-B14F-4D97-AF65-F5344CB8AC3E}">
        <p14:creationId xmlns:p14="http://schemas.microsoft.com/office/powerpoint/2010/main" val="3616520470"/>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93FBCD-0F49-5B3A-A2AB-69D2A7D857A8}"/>
              </a:ext>
            </a:extLst>
          </p:cNvPr>
          <p:cNvPicPr>
            <a:picLocks noChangeAspect="1"/>
          </p:cNvPicPr>
          <p:nvPr/>
        </p:nvPicPr>
        <p:blipFill>
          <a:blip r:embed="rId3"/>
          <a:stretch>
            <a:fillRect/>
          </a:stretch>
        </p:blipFill>
        <p:spPr>
          <a:xfrm>
            <a:off x="101754" y="6263148"/>
            <a:ext cx="444721" cy="457200"/>
          </a:xfrm>
          <a:prstGeom prst="rect">
            <a:avLst/>
          </a:prstGeom>
        </p:spPr>
      </p:pic>
      <p:pic>
        <p:nvPicPr>
          <p:cNvPr id="5" name="Picture 4">
            <a:extLst>
              <a:ext uri="{FF2B5EF4-FFF2-40B4-BE49-F238E27FC236}">
                <a16:creationId xmlns:a16="http://schemas.microsoft.com/office/drawing/2014/main" id="{DADD3AFC-CC3D-226A-DC1B-101B048B84B0}"/>
              </a:ext>
            </a:extLst>
          </p:cNvPr>
          <p:cNvPicPr>
            <a:picLocks noChangeAspect="1"/>
          </p:cNvPicPr>
          <p:nvPr/>
        </p:nvPicPr>
        <p:blipFill>
          <a:blip r:embed="rId4"/>
          <a:stretch>
            <a:fillRect/>
          </a:stretch>
        </p:blipFill>
        <p:spPr>
          <a:xfrm>
            <a:off x="8700870" y="6361587"/>
            <a:ext cx="341376" cy="365760"/>
          </a:xfrm>
          <a:prstGeom prst="rect">
            <a:avLst/>
          </a:prstGeom>
        </p:spPr>
      </p:pic>
      <p:sp>
        <p:nvSpPr>
          <p:cNvPr id="7" name="Google Shape;923;p56">
            <a:extLst>
              <a:ext uri="{FF2B5EF4-FFF2-40B4-BE49-F238E27FC236}">
                <a16:creationId xmlns:a16="http://schemas.microsoft.com/office/drawing/2014/main" id="{53A1068A-6518-8147-541A-DE138B9E1AAB}"/>
              </a:ext>
            </a:extLst>
          </p:cNvPr>
          <p:cNvSpPr txBox="1"/>
          <p:nvPr/>
        </p:nvSpPr>
        <p:spPr>
          <a:xfrm>
            <a:off x="595656" y="706287"/>
            <a:ext cx="8105214" cy="3611536"/>
          </a:xfrm>
          <a:prstGeom prst="rect">
            <a:avLst/>
          </a:prstGeom>
          <a:noFill/>
          <a:ln>
            <a:noFill/>
          </a:ln>
        </p:spPr>
        <p:txBody>
          <a:bodyPr spcFirstLastPara="1" wrap="square" lIns="91425" tIns="45700" rIns="91425" bIns="45700" anchor="t" anchorCtr="0">
            <a:noAutofit/>
          </a:bodyPr>
          <a:lstStyle/>
          <a:p>
            <a:pPr lvl="0">
              <a:lnSpc>
                <a:spcPct val="120000"/>
              </a:lnSpc>
              <a:buClr>
                <a:prstClr val="black"/>
              </a:buClr>
              <a:buSzPts val="6600"/>
              <a:defRPr/>
            </a:pPr>
            <a:r>
              <a:rPr lang="en-US" sz="3200" dirty="0">
                <a:solidFill>
                  <a:prstClr val="black"/>
                </a:solidFill>
                <a:latin typeface="Century Gothic"/>
                <a:ea typeface="Century Gothic"/>
                <a:cs typeface="Century Gothic"/>
                <a:sym typeface="Century Gothic"/>
              </a:rPr>
              <a:t>Ricardo walked into the theater club meeting. He excitedly handed his permission slip to the director and found a seat. He listened as the director explained how the audition would work. “Remember to be creative and use your imaginations. Any questions before we begin?”</a:t>
            </a:r>
            <a:endParaRPr kumimoji="0" lang="en-US" sz="3200" b="0"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endParaRPr>
          </a:p>
        </p:txBody>
      </p:sp>
    </p:spTree>
    <p:extLst>
      <p:ext uri="{BB962C8B-B14F-4D97-AF65-F5344CB8AC3E}">
        <p14:creationId xmlns:p14="http://schemas.microsoft.com/office/powerpoint/2010/main" val="1395456550"/>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93FBCD-0F49-5B3A-A2AB-69D2A7D857A8}"/>
              </a:ext>
            </a:extLst>
          </p:cNvPr>
          <p:cNvPicPr>
            <a:picLocks noChangeAspect="1"/>
          </p:cNvPicPr>
          <p:nvPr/>
        </p:nvPicPr>
        <p:blipFill>
          <a:blip r:embed="rId3"/>
          <a:stretch>
            <a:fillRect/>
          </a:stretch>
        </p:blipFill>
        <p:spPr>
          <a:xfrm>
            <a:off x="101754" y="6263148"/>
            <a:ext cx="444721" cy="457200"/>
          </a:xfrm>
          <a:prstGeom prst="rect">
            <a:avLst/>
          </a:prstGeom>
        </p:spPr>
      </p:pic>
      <p:pic>
        <p:nvPicPr>
          <p:cNvPr id="5" name="Picture 4">
            <a:extLst>
              <a:ext uri="{FF2B5EF4-FFF2-40B4-BE49-F238E27FC236}">
                <a16:creationId xmlns:a16="http://schemas.microsoft.com/office/drawing/2014/main" id="{DADD3AFC-CC3D-226A-DC1B-101B048B84B0}"/>
              </a:ext>
            </a:extLst>
          </p:cNvPr>
          <p:cNvPicPr>
            <a:picLocks noChangeAspect="1"/>
          </p:cNvPicPr>
          <p:nvPr/>
        </p:nvPicPr>
        <p:blipFill>
          <a:blip r:embed="rId4"/>
          <a:stretch>
            <a:fillRect/>
          </a:stretch>
        </p:blipFill>
        <p:spPr>
          <a:xfrm>
            <a:off x="8700870" y="6361587"/>
            <a:ext cx="341376" cy="365760"/>
          </a:xfrm>
          <a:prstGeom prst="rect">
            <a:avLst/>
          </a:prstGeom>
        </p:spPr>
      </p:pic>
      <p:sp>
        <p:nvSpPr>
          <p:cNvPr id="7" name="Google Shape;923;p56">
            <a:extLst>
              <a:ext uri="{FF2B5EF4-FFF2-40B4-BE49-F238E27FC236}">
                <a16:creationId xmlns:a16="http://schemas.microsoft.com/office/drawing/2014/main" id="{53A1068A-6518-8147-541A-DE138B9E1AAB}"/>
              </a:ext>
            </a:extLst>
          </p:cNvPr>
          <p:cNvSpPr txBox="1"/>
          <p:nvPr/>
        </p:nvSpPr>
        <p:spPr>
          <a:xfrm>
            <a:off x="595656" y="706287"/>
            <a:ext cx="8105214" cy="3611536"/>
          </a:xfrm>
          <a:prstGeom prst="rect">
            <a:avLst/>
          </a:prstGeom>
          <a:noFill/>
          <a:ln>
            <a:noFill/>
          </a:ln>
        </p:spPr>
        <p:txBody>
          <a:bodyPr spcFirstLastPara="1" wrap="square" lIns="91425" tIns="45700" rIns="91425" bIns="45700" anchor="t" anchorCtr="0">
            <a:noAutofit/>
          </a:bodyPr>
          <a:lstStyle/>
          <a:p>
            <a:pPr lvl="0">
              <a:lnSpc>
                <a:spcPct val="120000"/>
              </a:lnSpc>
              <a:buClr>
                <a:prstClr val="black"/>
              </a:buClr>
              <a:buSzPts val="6600"/>
              <a:defRPr/>
            </a:pPr>
            <a:r>
              <a:rPr lang="en-US" sz="3200" dirty="0">
                <a:solidFill>
                  <a:prstClr val="black"/>
                </a:solidFill>
                <a:latin typeface="Century Gothic"/>
                <a:ea typeface="Century Gothic"/>
                <a:cs typeface="Century Gothic"/>
                <a:sym typeface="Century Gothic"/>
              </a:rPr>
              <a:t>No questions. Everyone was ready to begin. The students took turns auditioning for the director. There was a lot of competition, but Ricardo did a great job! Once the auditions were finished, the director announced the parts. </a:t>
            </a:r>
            <a:endParaRPr kumimoji="0" lang="en-US" sz="3200" b="0"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endParaRPr>
          </a:p>
        </p:txBody>
      </p:sp>
    </p:spTree>
    <p:extLst>
      <p:ext uri="{BB962C8B-B14F-4D97-AF65-F5344CB8AC3E}">
        <p14:creationId xmlns:p14="http://schemas.microsoft.com/office/powerpoint/2010/main" val="166648751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93FBCD-0F49-5B3A-A2AB-69D2A7D857A8}"/>
              </a:ext>
            </a:extLst>
          </p:cNvPr>
          <p:cNvPicPr>
            <a:picLocks noChangeAspect="1"/>
          </p:cNvPicPr>
          <p:nvPr/>
        </p:nvPicPr>
        <p:blipFill>
          <a:blip r:embed="rId3"/>
          <a:stretch>
            <a:fillRect/>
          </a:stretch>
        </p:blipFill>
        <p:spPr>
          <a:xfrm>
            <a:off x="101754" y="6263148"/>
            <a:ext cx="444721" cy="457200"/>
          </a:xfrm>
          <a:prstGeom prst="rect">
            <a:avLst/>
          </a:prstGeom>
        </p:spPr>
      </p:pic>
      <p:pic>
        <p:nvPicPr>
          <p:cNvPr id="5" name="Picture 4">
            <a:extLst>
              <a:ext uri="{FF2B5EF4-FFF2-40B4-BE49-F238E27FC236}">
                <a16:creationId xmlns:a16="http://schemas.microsoft.com/office/drawing/2014/main" id="{DADD3AFC-CC3D-226A-DC1B-101B048B84B0}"/>
              </a:ext>
            </a:extLst>
          </p:cNvPr>
          <p:cNvPicPr>
            <a:picLocks noChangeAspect="1"/>
          </p:cNvPicPr>
          <p:nvPr/>
        </p:nvPicPr>
        <p:blipFill>
          <a:blip r:embed="rId4"/>
          <a:stretch>
            <a:fillRect/>
          </a:stretch>
        </p:blipFill>
        <p:spPr>
          <a:xfrm>
            <a:off x="8700870" y="6361587"/>
            <a:ext cx="341376" cy="365760"/>
          </a:xfrm>
          <a:prstGeom prst="rect">
            <a:avLst/>
          </a:prstGeom>
        </p:spPr>
      </p:pic>
      <p:sp>
        <p:nvSpPr>
          <p:cNvPr id="7" name="Google Shape;923;p56">
            <a:extLst>
              <a:ext uri="{FF2B5EF4-FFF2-40B4-BE49-F238E27FC236}">
                <a16:creationId xmlns:a16="http://schemas.microsoft.com/office/drawing/2014/main" id="{53A1068A-6518-8147-541A-DE138B9E1AAB}"/>
              </a:ext>
            </a:extLst>
          </p:cNvPr>
          <p:cNvSpPr txBox="1"/>
          <p:nvPr/>
        </p:nvSpPr>
        <p:spPr>
          <a:xfrm>
            <a:off x="595656" y="706287"/>
            <a:ext cx="8105214" cy="3611536"/>
          </a:xfrm>
          <a:prstGeom prst="rect">
            <a:avLst/>
          </a:prstGeom>
          <a:noFill/>
          <a:ln>
            <a:noFill/>
          </a:ln>
        </p:spPr>
        <p:txBody>
          <a:bodyPr spcFirstLastPara="1" wrap="square" lIns="91425" tIns="45700" rIns="91425" bIns="45700" anchor="t" anchorCtr="0">
            <a:noAutofit/>
          </a:bodyPr>
          <a:lstStyle/>
          <a:p>
            <a:pPr lvl="0">
              <a:lnSpc>
                <a:spcPct val="120000"/>
              </a:lnSpc>
              <a:buClr>
                <a:prstClr val="black"/>
              </a:buClr>
              <a:buSzPts val="6600"/>
              <a:defRPr/>
            </a:pPr>
            <a:r>
              <a:rPr lang="en-US" sz="3200" dirty="0">
                <a:solidFill>
                  <a:prstClr val="black"/>
                </a:solidFill>
                <a:latin typeface="Century Gothic"/>
                <a:ea typeface="Century Gothic"/>
                <a:cs typeface="Century Gothic"/>
                <a:sym typeface="Century Gothic"/>
              </a:rPr>
              <a:t>“This was a tough decision,” she said. “You each made a great impression. The lead role goes to...Ricardo!” Ricardo leaped out of his seat with joy. His friends clapped for him. He could not wait to run home and start memorizing his lines. </a:t>
            </a:r>
            <a:endParaRPr kumimoji="0" lang="en-US" sz="3200" b="0"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endParaRPr>
          </a:p>
        </p:txBody>
      </p:sp>
    </p:spTree>
    <p:extLst>
      <p:ext uri="{BB962C8B-B14F-4D97-AF65-F5344CB8AC3E}">
        <p14:creationId xmlns:p14="http://schemas.microsoft.com/office/powerpoint/2010/main" val="4602123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err="1">
                <a:solidFill>
                  <a:schemeClr val="dk1"/>
                </a:solidFill>
                <a:latin typeface="Century Gothic"/>
                <a:ea typeface="Calibri"/>
                <a:cs typeface="Calibri"/>
                <a:sym typeface="Century Gothic"/>
              </a:rPr>
              <a:t>ch</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58031442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7982731"/>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1040;p67">
            <a:extLst>
              <a:ext uri="{FF2B5EF4-FFF2-40B4-BE49-F238E27FC236}">
                <a16:creationId xmlns:a16="http://schemas.microsoft.com/office/drawing/2014/main" id="{C074E753-6D3D-6A1E-58B1-8F4D19F52894}"/>
              </a:ext>
            </a:extLst>
          </p:cNvPr>
          <p:cNvSpPr txBox="1"/>
          <p:nvPr/>
        </p:nvSpPr>
        <p:spPr>
          <a:xfrm>
            <a:off x="553913" y="3429000"/>
            <a:ext cx="8036174" cy="33855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Insert brief reinforcement activity and/or transition to next part of reading block.</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446793075"/>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1190</TotalTime>
  <Words>1239</Words>
  <Application>Microsoft Macintosh PowerPoint</Application>
  <PresentationFormat>On-screen Show (4:3)</PresentationFormat>
  <Paragraphs>216</Paragraphs>
  <Slides>91</Slides>
  <Notes>46</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91</vt:i4>
      </vt:variant>
    </vt:vector>
  </HeadingPairs>
  <TitlesOfParts>
    <vt:vector size="97" baseType="lpstr">
      <vt:lpstr>Arial</vt:lpstr>
      <vt:lpstr>Calibri</vt:lpstr>
      <vt:lpstr>Calibri Light</vt:lpstr>
      <vt:lpstr>Century Gothic</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Colleen Pollett</dc:creator>
  <cp:lastModifiedBy>Microsoft Office User</cp:lastModifiedBy>
  <cp:revision>48</cp:revision>
  <dcterms:created xsi:type="dcterms:W3CDTF">2022-06-06T14:24:31Z</dcterms:created>
  <dcterms:modified xsi:type="dcterms:W3CDTF">2022-08-02T23:16:30Z</dcterms:modified>
</cp:coreProperties>
</file>