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3"/>
  </p:notesMasterIdLst>
  <p:sldIdLst>
    <p:sldId id="2247" r:id="rId3"/>
    <p:sldId id="291" r:id="rId4"/>
    <p:sldId id="323" r:id="rId5"/>
    <p:sldId id="333" r:id="rId6"/>
    <p:sldId id="2168" r:id="rId7"/>
    <p:sldId id="3368" r:id="rId8"/>
    <p:sldId id="3363" r:id="rId9"/>
    <p:sldId id="3364" r:id="rId10"/>
    <p:sldId id="3365" r:id="rId11"/>
    <p:sldId id="3366" r:id="rId12"/>
    <p:sldId id="3367" r:id="rId13"/>
    <p:sldId id="3369" r:id="rId14"/>
    <p:sldId id="2175" r:id="rId15"/>
    <p:sldId id="261" r:id="rId16"/>
    <p:sldId id="3349" r:id="rId17"/>
    <p:sldId id="3348" r:id="rId18"/>
    <p:sldId id="3351" r:id="rId19"/>
    <p:sldId id="3350" r:id="rId20"/>
    <p:sldId id="3353" r:id="rId21"/>
    <p:sldId id="3354" r:id="rId22"/>
    <p:sldId id="3355" r:id="rId23"/>
    <p:sldId id="3356" r:id="rId24"/>
    <p:sldId id="3357" r:id="rId25"/>
    <p:sldId id="3358" r:id="rId26"/>
    <p:sldId id="3359" r:id="rId27"/>
    <p:sldId id="3360" r:id="rId28"/>
    <p:sldId id="3361" r:id="rId29"/>
    <p:sldId id="3362" r:id="rId30"/>
    <p:sldId id="2176" r:id="rId31"/>
    <p:sldId id="223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2CF035-AA50-DC94-688B-9377E818EE49}" name="Contesse,Valentina A" initials="CA" userId="S::valufgator@ufl.edu::66806d4e-fd53-4162-bb2b-dfd5f9123657" providerId="AD"/>
  <p188:author id="{E71CE4EF-5F63-C309-1C8F-AD9BED01D6EA}" name="Alyssa Ricke" initials="AR" userId="S::alychickq22@ufl.edu::36f174c9-250d-4433-864f-f7349753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9D"/>
    <a:srgbClr val="E15436"/>
    <a:srgbClr val="2C629F"/>
    <a:srgbClr val="25B0A7"/>
    <a:srgbClr val="AE382B"/>
    <a:srgbClr val="252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4"/>
    <p:restoredTop sz="89148"/>
  </p:normalViewPr>
  <p:slideViewPr>
    <p:cSldViewPr snapToGrid="0" snapToObjects="1">
      <p:cViewPr varScale="1">
        <p:scale>
          <a:sx n="85" d="100"/>
          <a:sy n="85" d="100"/>
        </p:scale>
        <p:origin x="168" y="8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DBB2B-03B0-BA4D-8766-8EF49B89551B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B05D2-5D65-874B-87C6-2AEC7FA94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ufliteracy.org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9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B05D2-5D65-874B-87C6-2AEC7FA940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14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B05D2-5D65-874B-87C6-2AEC7FA940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23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B05D2-5D65-874B-87C6-2AEC7FA940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16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40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13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circle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34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B05D2-5D65-874B-87C6-2AEC7FA940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56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9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646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half circle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31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44" name="Google Shape;1044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937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smile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54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34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hump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7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See </a:t>
            </a:r>
            <a:r>
              <a:rPr lang="en-US" i="1" dirty="0"/>
              <a:t>UFLI Foundations</a:t>
            </a:r>
            <a:r>
              <a:rPr lang="en-US" i="0" dirty="0"/>
              <a:t> Getting Ready lesson plans for sound wall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Introduction: Sounds</a:t>
            </a:r>
          </a:p>
          <a:p>
            <a:r>
              <a:rPr lang="en-US" b="0" dirty="0"/>
              <a:t>/mmm/ (mouse)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sss</a:t>
            </a:r>
            <a:r>
              <a:rPr lang="en-US" dirty="0"/>
              <a:t>/ (sun)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2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ăăa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̆/ (apple)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3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/p/ (pig)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6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Voiced &amp; Unvoiced Sounds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7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See </a:t>
            </a:r>
            <a:r>
              <a:rPr lang="en-US" i="1" dirty="0"/>
              <a:t>UFLI Foundations </a:t>
            </a:r>
            <a:r>
              <a:rPr lang="en-US" i="0" dirty="0"/>
              <a:t>Getting Ready lesson plans for alphabet knowledge and letter formation 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5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8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2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2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0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9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9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eme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EF16-56B5-1649-F5CD-13679B10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AEFEE-EF90-0E3F-EC7B-EDB5A038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42E29-E8B4-5D87-27AB-669EEAC7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E577F-6433-E44B-58E8-54EA2F88E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87AA01-1ABE-44D3-1084-0861B08C9104}"/>
              </a:ext>
            </a:extLst>
          </p:cNvPr>
          <p:cNvSpPr/>
          <p:nvPr userDrawn="1"/>
        </p:nvSpPr>
        <p:spPr>
          <a:xfrm>
            <a:off x="3569480" y="4664508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8A61A-CC23-689E-638A-3209DADB7A2E}"/>
              </a:ext>
            </a:extLst>
          </p:cNvPr>
          <p:cNvSpPr/>
          <p:nvPr userDrawn="1"/>
        </p:nvSpPr>
        <p:spPr>
          <a:xfrm>
            <a:off x="6030811" y="4664508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50B0D-B596-6412-53D3-21AA2CE31D43}"/>
              </a:ext>
            </a:extLst>
          </p:cNvPr>
          <p:cNvSpPr/>
          <p:nvPr userDrawn="1"/>
        </p:nvSpPr>
        <p:spPr>
          <a:xfrm>
            <a:off x="1144010" y="4668556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9BE56-7EEF-9E8F-9D8B-EEC719DC98EF}"/>
              </a:ext>
            </a:extLst>
          </p:cNvPr>
          <p:cNvSpPr txBox="1"/>
          <p:nvPr userDrawn="1"/>
        </p:nvSpPr>
        <p:spPr>
          <a:xfrm>
            <a:off x="1486733" y="477005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beginning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7D877-E495-775F-96D8-DFD037ECC522}"/>
              </a:ext>
            </a:extLst>
          </p:cNvPr>
          <p:cNvSpPr txBox="1"/>
          <p:nvPr userDrawn="1"/>
        </p:nvSpPr>
        <p:spPr>
          <a:xfrm>
            <a:off x="4090938" y="477005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middle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5843F-EA74-38CC-DD4C-9357DC16C2A3}"/>
              </a:ext>
            </a:extLst>
          </p:cNvPr>
          <p:cNvSpPr txBox="1"/>
          <p:nvPr userDrawn="1"/>
        </p:nvSpPr>
        <p:spPr>
          <a:xfrm>
            <a:off x="6715775" y="47816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DC2A01-7E68-F82C-516A-8B87DA245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4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0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BFA2E-2C7E-B24B-5A1F-6C8E106F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AB0A-683E-598E-DFB1-83C266B1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A0AB0-4D66-462D-3BAB-34FB14AB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D3C08-D752-B70E-E19F-AA224C33E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0AE0F-2064-8114-03F5-6807F761EC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9F29-680B-FDF7-9D67-80B79047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E727A-3B5F-5C9C-BC3B-F3D69A9A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01BF9-2CBD-3ACA-A38D-4631041C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A3DC1-C346-050C-57B0-71B7B4A20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8B93A-7FD5-375C-DF26-8B528D16E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4775" y="6345444"/>
            <a:ext cx="34336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4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CD2AF-2D46-C947-B29A-40A80EE7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367F0-7D00-CFCC-2FC5-A555753E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9F062-9342-A1BD-342A-0C0E5895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A588C-9DC8-220A-19CC-519DF3186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E23C5-8E25-EA00-FEB1-564BEE52EE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7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3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92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8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6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5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7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9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0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0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4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293B-7FD6-2A49-801F-A90DF30EFDFD}" type="datetimeFigureOut">
              <a:rPr lang="en-US" smtClean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7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23614-1BDE-9CA2-E34A-8AB3F419A697}"/>
              </a:ext>
            </a:extLst>
          </p:cNvPr>
          <p:cNvSpPr txBox="1"/>
          <p:nvPr/>
        </p:nvSpPr>
        <p:spPr>
          <a:xfrm>
            <a:off x="910157" y="3132060"/>
            <a:ext cx="7323685" cy="1938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054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Getting Ready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054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A</a:t>
            </a:r>
          </a:p>
        </p:txBody>
      </p:sp>
    </p:spTree>
    <p:extLst>
      <p:ext uri="{BB962C8B-B14F-4D97-AF65-F5344CB8AC3E}">
        <p14:creationId xmlns:p14="http://schemas.microsoft.com/office/powerpoint/2010/main" val="365036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F5B1FD8E-8419-7AFB-47D5-6B725990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42" y="2627813"/>
            <a:ext cx="2303794" cy="1677763"/>
          </a:xfrm>
          <a:prstGeom prst="rect">
            <a:avLst/>
          </a:prstGeom>
        </p:spPr>
      </p:pic>
      <p:pic>
        <p:nvPicPr>
          <p:cNvPr id="4" name="Picture 3" descr="Rectangle&#10;&#10;Description automatically generated">
            <a:extLst>
              <a:ext uri="{FF2B5EF4-FFF2-40B4-BE49-F238E27FC236}">
                <a16:creationId xmlns:a16="http://schemas.microsoft.com/office/drawing/2014/main" id="{D6584433-666E-E03B-5AB4-5DAE131F3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4" y="495681"/>
            <a:ext cx="3084913" cy="1374990"/>
          </a:xfrm>
          <a:prstGeom prst="rect">
            <a:avLst/>
          </a:prstGeom>
        </p:spPr>
      </p:pic>
      <p:sp>
        <p:nvSpPr>
          <p:cNvPr id="6" name="Arrow: Left 12">
            <a:extLst>
              <a:ext uri="{FF2B5EF4-FFF2-40B4-BE49-F238E27FC236}">
                <a16:creationId xmlns:a16="http://schemas.microsoft.com/office/drawing/2014/main" id="{54210A20-13CE-9498-2901-B94967A1A445}"/>
              </a:ext>
            </a:extLst>
          </p:cNvPr>
          <p:cNvSpPr/>
          <p:nvPr/>
        </p:nvSpPr>
        <p:spPr>
          <a:xfrm rot="9802953">
            <a:off x="3246607" y="3632265"/>
            <a:ext cx="1187165" cy="20024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Left 14">
            <a:extLst>
              <a:ext uri="{FF2B5EF4-FFF2-40B4-BE49-F238E27FC236}">
                <a16:creationId xmlns:a16="http://schemas.microsoft.com/office/drawing/2014/main" id="{DC227604-FEF4-1517-DCC3-147E48DEE1D8}"/>
              </a:ext>
            </a:extLst>
          </p:cNvPr>
          <p:cNvSpPr/>
          <p:nvPr/>
        </p:nvSpPr>
        <p:spPr>
          <a:xfrm rot="9802953">
            <a:off x="2982329" y="1418395"/>
            <a:ext cx="1187165" cy="20024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089B5E9-8816-6EDD-146D-C077D3F20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65" y="5062718"/>
            <a:ext cx="2658469" cy="1255388"/>
          </a:xfrm>
          <a:prstGeom prst="rect">
            <a:avLst/>
          </a:prstGeom>
        </p:spPr>
      </p:pic>
      <p:sp>
        <p:nvSpPr>
          <p:cNvPr id="9" name="Arrow: Left 10">
            <a:extLst>
              <a:ext uri="{FF2B5EF4-FFF2-40B4-BE49-F238E27FC236}">
                <a16:creationId xmlns:a16="http://schemas.microsoft.com/office/drawing/2014/main" id="{9B29692D-8D77-E16B-B5CF-B9CD06690160}"/>
              </a:ext>
            </a:extLst>
          </p:cNvPr>
          <p:cNvSpPr/>
          <p:nvPr/>
        </p:nvSpPr>
        <p:spPr>
          <a:xfrm rot="9802953">
            <a:off x="3380992" y="5828857"/>
            <a:ext cx="1187165" cy="20024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3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329CA-51DA-4F5B-3457-4C1335FD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575" y="1572108"/>
            <a:ext cx="2482850" cy="37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75F7-0C07-106F-D758-FDBD239A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74" y="269879"/>
            <a:ext cx="2635251" cy="2985602"/>
          </a:xfrm>
          <a:prstGeom prst="rect">
            <a:avLst/>
          </a:prstGeom>
        </p:spPr>
      </p:pic>
      <p:sp>
        <p:nvSpPr>
          <p:cNvPr id="7" name="Arrow: Left 12">
            <a:extLst>
              <a:ext uri="{FF2B5EF4-FFF2-40B4-BE49-F238E27FC236}">
                <a16:creationId xmlns:a16="http://schemas.microsoft.com/office/drawing/2014/main" id="{2A70479C-1A52-FD4A-53A4-3E6431873C81}"/>
              </a:ext>
            </a:extLst>
          </p:cNvPr>
          <p:cNvSpPr/>
          <p:nvPr/>
        </p:nvSpPr>
        <p:spPr>
          <a:xfrm rot="9802953">
            <a:off x="3318532" y="2967402"/>
            <a:ext cx="982400" cy="15075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Volume with solid fill">
            <a:extLst>
              <a:ext uri="{FF2B5EF4-FFF2-40B4-BE49-F238E27FC236}">
                <a16:creationId xmlns:a16="http://schemas.microsoft.com/office/drawing/2014/main" id="{012B61FC-A659-F062-C9FA-341D1FB4A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6660" y="3813567"/>
            <a:ext cx="2002111" cy="2002111"/>
          </a:xfrm>
          <a:prstGeom prst="rect">
            <a:avLst/>
          </a:prstGeom>
        </p:spPr>
      </p:pic>
      <p:pic>
        <p:nvPicPr>
          <p:cNvPr id="13" name="Graphic 12" descr="Mute speaker with solid fill">
            <a:extLst>
              <a:ext uri="{FF2B5EF4-FFF2-40B4-BE49-F238E27FC236}">
                <a16:creationId xmlns:a16="http://schemas.microsoft.com/office/drawing/2014/main" id="{8B3E881D-4824-7CC0-CFBF-01E6F786D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9625" y="3813567"/>
            <a:ext cx="2002111" cy="20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5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42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FB026085-2D6C-BFF8-5D7A-765F8ACFEFB9}"/>
              </a:ext>
            </a:extLst>
          </p:cNvPr>
          <p:cNvSpPr txBox="1"/>
          <p:nvPr/>
        </p:nvSpPr>
        <p:spPr>
          <a:xfrm>
            <a:off x="0" y="2962634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practice sky writing!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68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FB026085-2D6C-BFF8-5D7A-765F8ACFEFB9}"/>
              </a:ext>
            </a:extLst>
          </p:cNvPr>
          <p:cNvSpPr txBox="1"/>
          <p:nvPr/>
        </p:nvSpPr>
        <p:spPr>
          <a:xfrm>
            <a:off x="0" y="2962634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practice tracing!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44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FB026085-2D6C-BFF8-5D7A-765F8ACFEFB9}"/>
              </a:ext>
            </a:extLst>
          </p:cNvPr>
          <p:cNvSpPr txBox="1"/>
          <p:nvPr/>
        </p:nvSpPr>
        <p:spPr>
          <a:xfrm>
            <a:off x="0" y="2962634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practice circles!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2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41E86-9976-CCD8-2957-85CFE7949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774700"/>
            <a:ext cx="70866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3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5B32A8F6-67B2-F5A0-DF1F-430178826006}"/>
              </a:ext>
            </a:extLst>
          </p:cNvPr>
          <p:cNvSpPr txBox="1"/>
          <p:nvPr/>
        </p:nvSpPr>
        <p:spPr>
          <a:xfrm>
            <a:off x="0" y="130626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Watch me write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FFCC9-C0B9-F788-061E-9DF57E2DD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1" t="13270" r="21537" b="12257"/>
          <a:stretch/>
        </p:blipFill>
        <p:spPr>
          <a:xfrm>
            <a:off x="174811" y="1452282"/>
            <a:ext cx="3738283" cy="39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93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5B32A8F6-67B2-F5A0-DF1F-430178826006}"/>
              </a:ext>
            </a:extLst>
          </p:cNvPr>
          <p:cNvSpPr txBox="1"/>
          <p:nvPr/>
        </p:nvSpPr>
        <p:spPr>
          <a:xfrm>
            <a:off x="0" y="130626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write together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5AE0F-0E4B-B1A4-0CB8-680EB7392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8" t="6551" r="5090" b="7271"/>
          <a:stretch/>
        </p:blipFill>
        <p:spPr>
          <a:xfrm>
            <a:off x="1378323" y="1136276"/>
            <a:ext cx="6387354" cy="45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FB026085-2D6C-BFF8-5D7A-765F8ACFEFB9}"/>
              </a:ext>
            </a:extLst>
          </p:cNvPr>
          <p:cNvSpPr txBox="1"/>
          <p:nvPr/>
        </p:nvSpPr>
        <p:spPr>
          <a:xfrm>
            <a:off x="0" y="2962634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practice curves!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4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0D8E8-DDD9-DEEE-46B0-9391469A4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25" t="31762" r="40512" b="17070"/>
          <a:stretch/>
        </p:blipFill>
        <p:spPr>
          <a:xfrm>
            <a:off x="591670" y="1130178"/>
            <a:ext cx="1599574" cy="2154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2B1D-4F33-3C8E-0FED-327362B06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5" t="30242" r="28368" b="31763"/>
          <a:stretch/>
        </p:blipFill>
        <p:spPr>
          <a:xfrm>
            <a:off x="6636124" y="1407436"/>
            <a:ext cx="2292723" cy="159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36FB6-136F-B7BF-3417-A1A33D83DC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52" t="40122" r="26851" b="21882"/>
          <a:stretch/>
        </p:blipFill>
        <p:spPr>
          <a:xfrm>
            <a:off x="3425638" y="3792696"/>
            <a:ext cx="2292723" cy="1599575"/>
          </a:xfrm>
          <a:prstGeom prst="rect">
            <a:avLst/>
          </a:prstGeom>
        </p:spPr>
      </p:pic>
      <p:sp>
        <p:nvSpPr>
          <p:cNvPr id="9" name="Google Shape;288;p3">
            <a:extLst>
              <a:ext uri="{FF2B5EF4-FFF2-40B4-BE49-F238E27FC236}">
                <a16:creationId xmlns:a16="http://schemas.microsoft.com/office/drawing/2014/main" id="{012963F3-3810-904B-C706-3FC6C4755543}"/>
              </a:ext>
            </a:extLst>
          </p:cNvPr>
          <p:cNvSpPr txBox="1"/>
          <p:nvPr/>
        </p:nvSpPr>
        <p:spPr>
          <a:xfrm>
            <a:off x="705657" y="3396996"/>
            <a:ext cx="1371600" cy="35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half circle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288;p3">
            <a:extLst>
              <a:ext uri="{FF2B5EF4-FFF2-40B4-BE49-F238E27FC236}">
                <a16:creationId xmlns:a16="http://schemas.microsoft.com/office/drawing/2014/main" id="{C4E7971C-49F5-5E6E-4B42-BE2173FAE998}"/>
              </a:ext>
            </a:extLst>
          </p:cNvPr>
          <p:cNvSpPr txBox="1"/>
          <p:nvPr/>
        </p:nvSpPr>
        <p:spPr>
          <a:xfrm>
            <a:off x="3886199" y="5415977"/>
            <a:ext cx="1371600" cy="35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smile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288;p3">
            <a:extLst>
              <a:ext uri="{FF2B5EF4-FFF2-40B4-BE49-F238E27FC236}">
                <a16:creationId xmlns:a16="http://schemas.microsoft.com/office/drawing/2014/main" id="{62D0724C-0553-BBF7-788E-D5F0DEED6FD9}"/>
              </a:ext>
            </a:extLst>
          </p:cNvPr>
          <p:cNvSpPr txBox="1"/>
          <p:nvPr/>
        </p:nvSpPr>
        <p:spPr>
          <a:xfrm>
            <a:off x="7096685" y="3220262"/>
            <a:ext cx="1371600" cy="35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hump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71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5B32A8F6-67B2-F5A0-DF1F-430178826006}"/>
              </a:ext>
            </a:extLst>
          </p:cNvPr>
          <p:cNvSpPr txBox="1"/>
          <p:nvPr/>
        </p:nvSpPr>
        <p:spPr>
          <a:xfrm>
            <a:off x="0" y="130626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Watch me write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3AC62-95DC-5834-151A-5C6F9DA28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25" t="31762" r="40512" b="17070"/>
          <a:stretch/>
        </p:blipFill>
        <p:spPr>
          <a:xfrm>
            <a:off x="201704" y="1337444"/>
            <a:ext cx="3106271" cy="41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6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5B32A8F6-67B2-F5A0-DF1F-430178826006}"/>
              </a:ext>
            </a:extLst>
          </p:cNvPr>
          <p:cNvSpPr txBox="1"/>
          <p:nvPr/>
        </p:nvSpPr>
        <p:spPr>
          <a:xfrm>
            <a:off x="0" y="130626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write together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335CB-9B07-B159-A463-C5F3E9918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1" t="16821" r="16118" b="16821"/>
          <a:stretch/>
        </p:blipFill>
        <p:spPr>
          <a:xfrm>
            <a:off x="1837105" y="1578525"/>
            <a:ext cx="5469789" cy="37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5B32A8F6-67B2-F5A0-DF1F-430178826006}"/>
              </a:ext>
            </a:extLst>
          </p:cNvPr>
          <p:cNvSpPr txBox="1"/>
          <p:nvPr/>
        </p:nvSpPr>
        <p:spPr>
          <a:xfrm>
            <a:off x="0" y="130626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Watch me write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B569E-C889-A95B-12EC-982CA48E7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52" t="40122" r="26851" b="21882"/>
          <a:stretch/>
        </p:blipFill>
        <p:spPr>
          <a:xfrm>
            <a:off x="198344" y="2262943"/>
            <a:ext cx="3342694" cy="23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1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5B32A8F6-67B2-F5A0-DF1F-430178826006}"/>
              </a:ext>
            </a:extLst>
          </p:cNvPr>
          <p:cNvSpPr txBox="1"/>
          <p:nvPr/>
        </p:nvSpPr>
        <p:spPr>
          <a:xfrm>
            <a:off x="0" y="130626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write together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19455-E092-808C-C0F3-DDE95479E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4" t="12429" r="18164" b="14380"/>
          <a:stretch/>
        </p:blipFill>
        <p:spPr>
          <a:xfrm>
            <a:off x="2088025" y="1373674"/>
            <a:ext cx="4967949" cy="41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4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5B32A8F6-67B2-F5A0-DF1F-430178826006}"/>
              </a:ext>
            </a:extLst>
          </p:cNvPr>
          <p:cNvSpPr txBox="1"/>
          <p:nvPr/>
        </p:nvSpPr>
        <p:spPr>
          <a:xfrm>
            <a:off x="0" y="130626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Watch me write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1EF16-3E90-4464-CE92-CBB31F2B2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5" t="30242" r="28368" b="31763"/>
          <a:stretch/>
        </p:blipFill>
        <p:spPr>
          <a:xfrm>
            <a:off x="194983" y="2151591"/>
            <a:ext cx="3395382" cy="23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65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8;p3">
            <a:extLst>
              <a:ext uri="{FF2B5EF4-FFF2-40B4-BE49-F238E27FC236}">
                <a16:creationId xmlns:a16="http://schemas.microsoft.com/office/drawing/2014/main" id="{5B32A8F6-67B2-F5A0-DF1F-430178826006}"/>
              </a:ext>
            </a:extLst>
          </p:cNvPr>
          <p:cNvSpPr txBox="1"/>
          <p:nvPr/>
        </p:nvSpPr>
        <p:spPr>
          <a:xfrm>
            <a:off x="0" y="130626"/>
            <a:ext cx="9144000" cy="9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9C"/>
              </a:buClr>
              <a:buSzPts val="5400"/>
              <a:buFont typeface="Century Gothic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C629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write together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C62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3A745-296B-7B1F-753F-22236C65D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65" t="8525" r="15411" b="24139"/>
          <a:stretch/>
        </p:blipFill>
        <p:spPr>
          <a:xfrm>
            <a:off x="1953185" y="1575686"/>
            <a:ext cx="5237629" cy="37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7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7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67">
            <a:extLst>
              <a:ext uri="{FF2B5EF4-FFF2-40B4-BE49-F238E27FC236}">
                <a16:creationId xmlns:a16="http://schemas.microsoft.com/office/drawing/2014/main" id="{C074E753-6D3D-6A1E-58B1-8F4D19F52894}"/>
              </a:ext>
            </a:extLst>
          </p:cNvPr>
          <p:cNvSpPr txBox="1"/>
          <p:nvPr/>
        </p:nvSpPr>
        <p:spPr>
          <a:xfrm>
            <a:off x="553913" y="3429000"/>
            <a:ext cx="8036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Insert brief reinforcement activity and/or transition to next part of reading block.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79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1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07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82DD7-D58E-7FB4-B149-D9DDDBE0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83" y="1222245"/>
            <a:ext cx="3108234" cy="31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D3756-ABBD-7EC6-0DF8-C50BE782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401" y="1538524"/>
            <a:ext cx="3837198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1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C10BE-E008-A872-6F2A-B8A357630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56" y="1855361"/>
            <a:ext cx="2737288" cy="31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49597-90D1-5AFF-13AC-18A3E901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56" y="2159295"/>
            <a:ext cx="4433888" cy="2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9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162</Words>
  <Application>Microsoft Macintosh PowerPoint</Application>
  <PresentationFormat>On-screen Show (4:3)</PresentationFormat>
  <Paragraphs>54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Pollett</dc:creator>
  <cp:lastModifiedBy>Microsoft Office User</cp:lastModifiedBy>
  <cp:revision>42</cp:revision>
  <dcterms:created xsi:type="dcterms:W3CDTF">2022-06-06T14:24:31Z</dcterms:created>
  <dcterms:modified xsi:type="dcterms:W3CDTF">2022-07-28T15:53:36Z</dcterms:modified>
</cp:coreProperties>
</file>