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90" r:id="rId3"/>
  </p:sldMasterIdLst>
  <p:notesMasterIdLst>
    <p:notesMasterId r:id="rId63"/>
  </p:notesMasterIdLst>
  <p:sldIdLst>
    <p:sldId id="3258" r:id="rId4"/>
    <p:sldId id="2199" r:id="rId5"/>
    <p:sldId id="3049" r:id="rId6"/>
    <p:sldId id="3259" r:id="rId7"/>
    <p:sldId id="2240" r:id="rId8"/>
    <p:sldId id="2238" r:id="rId9"/>
    <p:sldId id="2241" r:id="rId10"/>
    <p:sldId id="2198" r:id="rId11"/>
    <p:sldId id="2677" r:id="rId12"/>
    <p:sldId id="2678" r:id="rId13"/>
    <p:sldId id="2679" r:id="rId14"/>
    <p:sldId id="2680" r:id="rId15"/>
    <p:sldId id="2242" r:id="rId16"/>
    <p:sldId id="2200" r:id="rId17"/>
    <p:sldId id="2201" r:id="rId18"/>
    <p:sldId id="2243" r:id="rId19"/>
    <p:sldId id="2202" r:id="rId20"/>
    <p:sldId id="2244" r:id="rId21"/>
    <p:sldId id="2203" r:id="rId22"/>
    <p:sldId id="2292" r:id="rId23"/>
    <p:sldId id="2293" r:id="rId24"/>
    <p:sldId id="2307" r:id="rId25"/>
    <p:sldId id="362" r:id="rId26"/>
    <p:sldId id="3158" r:id="rId27"/>
    <p:sldId id="3217" r:id="rId28"/>
    <p:sldId id="3247" r:id="rId29"/>
    <p:sldId id="3218" r:id="rId30"/>
    <p:sldId id="3248" r:id="rId31"/>
    <p:sldId id="2945" r:id="rId32"/>
    <p:sldId id="2946" r:id="rId33"/>
    <p:sldId id="2213" r:id="rId34"/>
    <p:sldId id="2214" r:id="rId35"/>
    <p:sldId id="2245" r:id="rId36"/>
    <p:sldId id="2216" r:id="rId37"/>
    <p:sldId id="3260" r:id="rId38"/>
    <p:sldId id="2217" r:id="rId39"/>
    <p:sldId id="368" r:id="rId40"/>
    <p:sldId id="3249" r:id="rId41"/>
    <p:sldId id="3250" r:id="rId42"/>
    <p:sldId id="3251" r:id="rId43"/>
    <p:sldId id="3252" r:id="rId44"/>
    <p:sldId id="3257" r:id="rId45"/>
    <p:sldId id="2278" r:id="rId46"/>
    <p:sldId id="2221" r:id="rId47"/>
    <p:sldId id="2222" r:id="rId48"/>
    <p:sldId id="2224" r:id="rId49"/>
    <p:sldId id="2226" r:id="rId50"/>
    <p:sldId id="2227" r:id="rId51"/>
    <p:sldId id="2138" r:id="rId52"/>
    <p:sldId id="2101" r:id="rId53"/>
    <p:sldId id="2088" r:id="rId54"/>
    <p:sldId id="2228" r:id="rId55"/>
    <p:sldId id="2223" r:id="rId56"/>
    <p:sldId id="2230" r:id="rId57"/>
    <p:sldId id="2275" r:id="rId58"/>
    <p:sldId id="2276" r:id="rId59"/>
    <p:sldId id="2234" r:id="rId60"/>
    <p:sldId id="2225" r:id="rId61"/>
    <p:sldId id="223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P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p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61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p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5-10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Nasalized A (an)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 /n/ is not introduced until Lesson 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 /d/ is not introduced until Lesson 13.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593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5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6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55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0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37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7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48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2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78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31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0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72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2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17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82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93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253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58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93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51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74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3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20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36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61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5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0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1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463E65-11DA-2048-19A5-3409A324523E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p /p/</a:t>
            </a:r>
          </a:p>
        </p:txBody>
      </p:sp>
    </p:spTree>
    <p:extLst>
      <p:ext uri="{BB962C8B-B14F-4D97-AF65-F5344CB8AC3E}">
        <p14:creationId xmlns:p14="http://schemas.microsoft.com/office/powerpoint/2010/main" val="409861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21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08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40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CE61B-DF00-7ADF-8EA0-34D8C14C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86" y="3619034"/>
            <a:ext cx="3146428" cy="20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288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0525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250411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344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56B81-6C27-4699-245A-E611C3899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19328"/>
            <a:ext cx="2756768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45270-2385-90BB-FB0A-08F47C6B7C8D}"/>
              </a:ext>
            </a:extLst>
          </p:cNvPr>
          <p:cNvSpPr txBox="1"/>
          <p:nvPr/>
        </p:nvSpPr>
        <p:spPr>
          <a:xfrm>
            <a:off x="3178444" y="4399213"/>
            <a:ext cx="2770632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9643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7649ECB7-8E7E-45B7-07B1-90E9813A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95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80D6684D-5C24-8DCE-95E8-378F39CD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15" y="1066037"/>
            <a:ext cx="1803565" cy="38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46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1BEB18E-3D6C-97FA-BCDE-0C5C27D9D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38" b="28756"/>
          <a:stretch/>
        </p:blipFill>
        <p:spPr>
          <a:xfrm>
            <a:off x="0" y="859809"/>
            <a:ext cx="9184821" cy="40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9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EBBDC12D-2E1C-1997-B361-26C1B0A9F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79" y="2880359"/>
            <a:ext cx="1727741" cy="37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13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89F4E09-400B-AC91-906A-B744078C4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37" b="9453"/>
          <a:stretch/>
        </p:blipFill>
        <p:spPr>
          <a:xfrm>
            <a:off x="0" y="859808"/>
            <a:ext cx="9144000" cy="5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05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9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396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59937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0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1656E4-D06A-5595-1CF0-9C9127635E86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p /p/</a:t>
            </a:r>
          </a:p>
        </p:txBody>
      </p:sp>
    </p:spTree>
    <p:extLst>
      <p:ext uri="{BB962C8B-B14F-4D97-AF65-F5344CB8AC3E}">
        <p14:creationId xmlns:p14="http://schemas.microsoft.com/office/powerpoint/2010/main" val="1820289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CE61B-DF00-7ADF-8EA0-34D8C14C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86" y="3619034"/>
            <a:ext cx="3146428" cy="20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288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5740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41B23-267C-95D7-C76B-9C983E9F89E6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p /p/</a:t>
            </a:r>
          </a:p>
        </p:txBody>
      </p:sp>
    </p:spTree>
    <p:extLst>
      <p:ext uri="{BB962C8B-B14F-4D97-AF65-F5344CB8AC3E}">
        <p14:creationId xmlns:p14="http://schemas.microsoft.com/office/powerpoint/2010/main" val="2575554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250411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19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0DC7DB-527B-17ED-8EB6-B50375869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19328"/>
            <a:ext cx="2756768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90D30-DE56-89FE-AA01-FF47418E440C}"/>
              </a:ext>
            </a:extLst>
          </p:cNvPr>
          <p:cNvSpPr txBox="1"/>
          <p:nvPr/>
        </p:nvSpPr>
        <p:spPr>
          <a:xfrm>
            <a:off x="3178444" y="4399213"/>
            <a:ext cx="2770632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9524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89F4E09-400B-AC91-906A-B744078C4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37" b="9453"/>
          <a:stretch/>
        </p:blipFill>
        <p:spPr>
          <a:xfrm>
            <a:off x="0" y="859808"/>
            <a:ext cx="9144000" cy="5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79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map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4220106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tap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7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08811E4-3BD2-405E-8C0C-B36C39CB8943}"/>
              </a:ext>
            </a:extLst>
          </p:cNvPr>
          <p:cNvSpPr/>
          <p:nvPr/>
        </p:nvSpPr>
        <p:spPr>
          <a:xfrm>
            <a:off x="3235407" y="3933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EC1E11D-0241-BF00-5DCE-02748CDAEC60}"/>
              </a:ext>
            </a:extLst>
          </p:cNvPr>
          <p:cNvSpPr/>
          <p:nvPr/>
        </p:nvSpPr>
        <p:spPr>
          <a:xfrm>
            <a:off x="4187283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8A23EE2-07D7-EBE8-D54E-91AF481F994E}"/>
              </a:ext>
            </a:extLst>
          </p:cNvPr>
          <p:cNvSpPr/>
          <p:nvPr/>
        </p:nvSpPr>
        <p:spPr>
          <a:xfrm>
            <a:off x="5176634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519469-F002-8B0C-39DD-B890FEAADFD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94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tap and pat.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 the map!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491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960</TotalTime>
  <Words>564</Words>
  <Application>Microsoft Macintosh PowerPoint</Application>
  <PresentationFormat>On-screen Show (4:3)</PresentationFormat>
  <Paragraphs>114</Paragraphs>
  <Slides>59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2022-07-28T20:55:31Z</dcterms:modified>
</cp:coreProperties>
</file>