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81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134" r:id="rId11"/>
    <p:sldId id="4153" r:id="rId12"/>
    <p:sldId id="4135" r:id="rId13"/>
    <p:sldId id="4136" r:id="rId14"/>
    <p:sldId id="4137" r:id="rId15"/>
    <p:sldId id="4138" r:id="rId16"/>
    <p:sldId id="4139" r:id="rId17"/>
    <p:sldId id="4140" r:id="rId18"/>
    <p:sldId id="4141" r:id="rId19"/>
    <p:sldId id="4142" r:id="rId20"/>
    <p:sldId id="4143" r:id="rId21"/>
    <p:sldId id="4145" r:id="rId22"/>
    <p:sldId id="4144" r:id="rId23"/>
    <p:sldId id="4146" r:id="rId24"/>
    <p:sldId id="4147" r:id="rId25"/>
    <p:sldId id="4152" r:id="rId26"/>
    <p:sldId id="2242" r:id="rId27"/>
    <p:sldId id="2200" r:id="rId28"/>
    <p:sldId id="2201" r:id="rId29"/>
    <p:sldId id="2243" r:id="rId30"/>
    <p:sldId id="2202" r:id="rId31"/>
    <p:sldId id="2244" r:id="rId32"/>
    <p:sldId id="2203" r:id="rId33"/>
    <p:sldId id="2937" r:id="rId34"/>
    <p:sldId id="2938" r:id="rId35"/>
    <p:sldId id="2939" r:id="rId36"/>
    <p:sldId id="2682" r:id="rId37"/>
    <p:sldId id="2941" r:id="rId38"/>
    <p:sldId id="2942" r:id="rId39"/>
    <p:sldId id="3397" r:id="rId40"/>
    <p:sldId id="3136" r:id="rId41"/>
    <p:sldId id="3137" r:id="rId42"/>
    <p:sldId id="3138" r:id="rId43"/>
    <p:sldId id="2213" r:id="rId44"/>
    <p:sldId id="2214" r:id="rId45"/>
    <p:sldId id="2245" r:id="rId46"/>
    <p:sldId id="2216" r:id="rId47"/>
    <p:sldId id="2250" r:id="rId48"/>
    <p:sldId id="2217" r:id="rId49"/>
    <p:sldId id="368" r:id="rId50"/>
    <p:sldId id="4154" r:id="rId51"/>
    <p:sldId id="4155" r:id="rId52"/>
    <p:sldId id="4156" r:id="rId53"/>
    <p:sldId id="4157" r:id="rId54"/>
    <p:sldId id="4158" r:id="rId55"/>
    <p:sldId id="4159" r:id="rId56"/>
    <p:sldId id="2343" r:id="rId57"/>
    <p:sldId id="2221" r:id="rId58"/>
    <p:sldId id="2222" r:id="rId59"/>
    <p:sldId id="2224" r:id="rId60"/>
    <p:sldId id="2226" r:id="rId61"/>
    <p:sldId id="2227" r:id="rId62"/>
    <p:sldId id="568" r:id="rId63"/>
    <p:sldId id="845" r:id="rId64"/>
    <p:sldId id="848" r:id="rId65"/>
    <p:sldId id="857" r:id="rId66"/>
    <p:sldId id="860" r:id="rId67"/>
    <p:sldId id="2135" r:id="rId68"/>
    <p:sldId id="2228" r:id="rId69"/>
    <p:sldId id="2223" r:id="rId70"/>
    <p:sldId id="2230" r:id="rId71"/>
    <p:sldId id="2472" r:id="rId72"/>
    <p:sldId id="2473" r:id="rId73"/>
    <p:sldId id="2474" r:id="rId74"/>
    <p:sldId id="2234" r:id="rId75"/>
    <p:sldId id="2235" r:id="rId76"/>
    <p:sldId id="2158" r:id="rId77"/>
    <p:sldId id="2159" r:id="rId78"/>
    <p:sldId id="2225" r:id="rId79"/>
    <p:sldId id="2236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5436"/>
    <a:srgbClr val="2F6FA9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8"/>
    <p:restoredTop sz="78717"/>
  </p:normalViewPr>
  <p:slideViewPr>
    <p:cSldViewPr snapToGrid="0" snapToObjects="1">
      <p:cViewPr varScale="1">
        <p:scale>
          <a:sx n="70" d="100"/>
          <a:sy n="70" d="100"/>
        </p:scale>
        <p:origin x="3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771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277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74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3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912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975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88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403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988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55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092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43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WH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2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58+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60+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10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309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155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39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31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64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61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43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22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91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13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0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79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05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3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6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4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6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4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3132060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62</a:t>
            </a:r>
          </a:p>
          <a:p>
            <a:pPr algn="ctr"/>
            <a:r>
              <a:rPr lang="en-US" sz="54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3, Exceptions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7507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024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52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83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294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226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22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13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535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62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6594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285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920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1376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250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2" y="2317128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bake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37945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5271953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</a:t>
            </a:r>
          </a:p>
        </p:txBody>
      </p:sp>
    </p:spTree>
    <p:extLst>
      <p:ext uri="{BB962C8B-B14F-4D97-AF65-F5344CB8AC3E}">
        <p14:creationId xmlns:p14="http://schemas.microsoft.com/office/powerpoint/2010/main" val="200194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" y="3661317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46" y="3701073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6056146-D820-0B18-2AF8-18D5C0CB1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3" y="5645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7F4F89-9077-0CDE-D78A-6B86F692B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157" y="2214591"/>
            <a:ext cx="1095621" cy="1053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255CE-1AF7-E6CF-92ED-A6F6AD1DE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9" y="4984476"/>
            <a:ext cx="640514" cy="616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0C804C-5AF1-5D12-495B-6A9257F1A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778" y="5029147"/>
            <a:ext cx="640514" cy="6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6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" y="3661317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cage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46" y="3701073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huge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6056146-D820-0B18-2AF8-18D5C0CB1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3" y="5645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BF2F0-A50D-5F5A-D92E-930F2870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392" y="2467593"/>
            <a:ext cx="621150" cy="974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A6C9AB-5B7A-15C0-05F1-23E8D197B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857" y="5292533"/>
            <a:ext cx="280238" cy="4394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3B64D0-1978-D685-6647-41F08A4D8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683" y="5332289"/>
            <a:ext cx="280238" cy="43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643A9CA7-A0FD-1C7C-EB20-02D86346F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0409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Exceptions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6E454-7320-F991-DD64-F5332AA3E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4" t="36902" r="12900" b="33111"/>
          <a:stretch/>
        </p:blipFill>
        <p:spPr>
          <a:xfrm>
            <a:off x="344841" y="2747334"/>
            <a:ext cx="6885620" cy="2112264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C2AB5F9D-6E63-5703-50C3-791437707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627" y="274733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44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2" y="2317128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give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37945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live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5271953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FB594DD-D239-4848-928A-779901440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095" y="880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3119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2" y="2317128"/>
            <a:ext cx="37304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1" y="3792168"/>
            <a:ext cx="3385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1" y="5272312"/>
            <a:ext cx="3385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love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FB594DD-D239-4848-928A-779901440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158" y="880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F548C2FF-F486-BB89-90F7-EEC842894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724" y="2343719"/>
            <a:ext cx="3385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90BB9B06-E421-5275-6394-2C477ACDE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724" y="3853724"/>
            <a:ext cx="35661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31995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518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87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62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3, Exceptions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give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solve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4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come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62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62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3, Exceptions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2" y="2317128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bake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37945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5271953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</a:t>
            </a:r>
          </a:p>
        </p:txBody>
      </p:sp>
    </p:spTree>
    <p:extLst>
      <p:ext uri="{BB962C8B-B14F-4D97-AF65-F5344CB8AC3E}">
        <p14:creationId xmlns:p14="http://schemas.microsoft.com/office/powerpoint/2010/main" val="29210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" y="3661317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46" y="3701073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6056146-D820-0B18-2AF8-18D5C0CB1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3" y="5645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7F4F89-9077-0CDE-D78A-6B86F692B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157" y="2214591"/>
            <a:ext cx="1095621" cy="1053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255CE-1AF7-E6CF-92ED-A6F6AD1DE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9" y="4984476"/>
            <a:ext cx="640514" cy="616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0C804C-5AF1-5D12-495B-6A9257F1A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778" y="5029147"/>
            <a:ext cx="640514" cy="6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" y="3661317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cage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46" y="3701073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huge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6056146-D820-0B18-2AF8-18D5C0CB1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3" y="5645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BF2F0-A50D-5F5A-D92E-930F2870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392" y="2467593"/>
            <a:ext cx="621150" cy="974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A6C9AB-5B7A-15C0-05F1-23E8D197B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857" y="5292533"/>
            <a:ext cx="280238" cy="4394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3B64D0-1978-D685-6647-41F08A4D8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683" y="5332289"/>
            <a:ext cx="280238" cy="43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643A9CA7-A0FD-1C7C-EB20-02D86346F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0409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Exceptions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6E454-7320-F991-DD64-F5332AA3E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4" t="36902" r="12900" b="33111"/>
          <a:stretch/>
        </p:blipFill>
        <p:spPr>
          <a:xfrm>
            <a:off x="344841" y="2747334"/>
            <a:ext cx="6885620" cy="2112264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C2AB5F9D-6E63-5703-50C3-791437707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627" y="274733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363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2" y="2317128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give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37945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live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5271953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FB594DD-D239-4848-928A-779901440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095" y="880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9374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2" y="2317128"/>
            <a:ext cx="37304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1" y="3792168"/>
            <a:ext cx="3385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1" y="5272312"/>
            <a:ext cx="3385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love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FB594DD-D239-4848-928A-779901440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158" y="880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F548C2FF-F486-BB89-90F7-EEC842894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724" y="2343719"/>
            <a:ext cx="3385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90BB9B06-E421-5275-6394-2C477ACDE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724" y="3853724"/>
            <a:ext cx="35661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33139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49530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come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give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done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some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78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could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5940538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6D455612-D205-F543-B08C-2DE2838F0514}"/>
              </a:ext>
            </a:extLst>
          </p:cNvPr>
          <p:cNvSpPr/>
          <p:nvPr/>
        </p:nvSpPr>
        <p:spPr>
          <a:xfrm>
            <a:off x="4288787" y="41052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1FD4CF-D53C-9C4D-AD9E-A937E9A7FBE9}"/>
              </a:ext>
            </a:extLst>
          </p:cNvPr>
          <p:cNvCxnSpPr>
            <a:cxnSpLocks/>
          </p:cNvCxnSpPr>
          <p:nvPr/>
        </p:nvCxnSpPr>
        <p:spPr>
          <a:xfrm>
            <a:off x="3607904" y="3852679"/>
            <a:ext cx="21468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600BF79-23F6-385D-BB55-C23B7938D6F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81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would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09526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6039928" y="409526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DEB3FF07-9C7A-B14B-93C2-1830D3DB9973}"/>
              </a:ext>
            </a:extLst>
          </p:cNvPr>
          <p:cNvSpPr/>
          <p:nvPr/>
        </p:nvSpPr>
        <p:spPr>
          <a:xfrm>
            <a:off x="4366187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469A31-AE72-9F49-B809-981E33B3A915}"/>
              </a:ext>
            </a:extLst>
          </p:cNvPr>
          <p:cNvCxnSpPr>
            <a:cxnSpLocks/>
          </p:cNvCxnSpPr>
          <p:nvPr/>
        </p:nvCxnSpPr>
        <p:spPr>
          <a:xfrm flipV="1">
            <a:off x="3697357" y="3870608"/>
            <a:ext cx="2107095" cy="1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FE4F0A2-479B-485F-EB01-8C0D15053B3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587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500" b="1" spc="300">
                <a:latin typeface="Century Gothic" panose="020B0502020202020204" pitchFamily="34" charset="0"/>
              </a:rPr>
              <a:t>should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10520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6310598" y="410520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65004285-5EB5-0147-BEA4-27598FFC6F70}"/>
              </a:ext>
            </a:extLst>
          </p:cNvPr>
          <p:cNvSpPr/>
          <p:nvPr/>
        </p:nvSpPr>
        <p:spPr>
          <a:xfrm>
            <a:off x="4535152" y="410520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A712F2-9C44-284B-B3DE-5DDA3BAF740E}"/>
              </a:ext>
            </a:extLst>
          </p:cNvPr>
          <p:cNvCxnSpPr>
            <a:cxnSpLocks/>
          </p:cNvCxnSpPr>
          <p:nvPr/>
        </p:nvCxnSpPr>
        <p:spPr>
          <a:xfrm>
            <a:off x="3846443" y="3852680"/>
            <a:ext cx="21468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333830-A4A4-E836-0482-388C659F922A}"/>
              </a:ext>
            </a:extLst>
          </p:cNvPr>
          <p:cNvCxnSpPr>
            <a:cxnSpLocks/>
          </p:cNvCxnSpPr>
          <p:nvPr/>
        </p:nvCxnSpPr>
        <p:spPr>
          <a:xfrm>
            <a:off x="2203554" y="3852680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0346D8A-EBD4-8CF4-803F-543A9EE627B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883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who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10F2401-CCDD-354A-B847-05A46C16BD0C}"/>
              </a:ext>
            </a:extLst>
          </p:cNvPr>
          <p:cNvSpPr/>
          <p:nvPr/>
        </p:nvSpPr>
        <p:spPr>
          <a:xfrm>
            <a:off x="5365070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3760082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7FF304-FA64-1047-B7ED-4532B4BDCA62}"/>
              </a:ext>
            </a:extLst>
          </p:cNvPr>
          <p:cNvCxnSpPr>
            <a:cxnSpLocks/>
          </p:cNvCxnSpPr>
          <p:nvPr/>
        </p:nvCxnSpPr>
        <p:spPr>
          <a:xfrm>
            <a:off x="3316761" y="3747054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655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339609" y="4096330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F70FD25-0632-104C-8E15-A9DECCE92963}"/>
              </a:ext>
            </a:extLst>
          </p:cNvPr>
          <p:cNvSpPr/>
          <p:nvPr/>
        </p:nvSpPr>
        <p:spPr>
          <a:xfrm>
            <a:off x="5242874" y="409633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82790DEF-52DD-4F41-AED4-BF3FE2037EC1}"/>
              </a:ext>
            </a:extLst>
          </p:cNvPr>
          <p:cNvSpPr/>
          <p:nvPr/>
        </p:nvSpPr>
        <p:spPr>
          <a:xfrm>
            <a:off x="332741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FF92C6-50C0-175E-E91D-055569010B0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579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536D2-E9BE-FB48-923C-9C4AD3A390F6}"/>
              </a:ext>
            </a:extLst>
          </p:cNvPr>
          <p:cNvSpPr/>
          <p:nvPr/>
        </p:nvSpPr>
        <p:spPr>
          <a:xfrm>
            <a:off x="3853142" y="409633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EDDC7F6D-E885-924B-A82B-A7CEB5BDD93A}"/>
              </a:ext>
            </a:extLst>
          </p:cNvPr>
          <p:cNvSpPr/>
          <p:nvPr/>
        </p:nvSpPr>
        <p:spPr>
          <a:xfrm>
            <a:off x="279862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5802E8-AEAE-17F6-F45D-84F2123C8C65}"/>
              </a:ext>
            </a:extLst>
          </p:cNvPr>
          <p:cNvCxnSpPr>
            <a:cxnSpLocks/>
          </p:cNvCxnSpPr>
          <p:nvPr/>
        </p:nvCxnSpPr>
        <p:spPr>
          <a:xfrm>
            <a:off x="4731493" y="3929332"/>
            <a:ext cx="1681959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6A8CBD8-B08B-4685-F73C-040BCFC4B3DB}"/>
              </a:ext>
            </a:extLst>
          </p:cNvPr>
          <p:cNvSpPr/>
          <p:nvPr/>
        </p:nvSpPr>
        <p:spPr>
          <a:xfrm>
            <a:off x="5252432" y="409633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D4D551-727F-C50D-DD2E-9017A740236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59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Steve and Jane have to race home!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80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June give you these for a nice price?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Kate and Luke live close to the huge lake.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4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Century Gothic"/>
                <a:sym typeface="Century Gothic"/>
              </a:rPr>
              <a:t>June’s Bike Shop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June sells bikes. She will give you such a nice price you will not think twice. Steve and Grace come to June’s shop to get bikes.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love this red one, it looks fast,” said Steve. “I love this blue one, it looks fun,” said Grace.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endParaRPr lang="en-US" sz="3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“Can you give us a good price,” asks Grace. “Done and done,” said June. Steve and Grace smile and ride off with their bikes.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1837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960</TotalTime>
  <Words>871</Words>
  <Application>Microsoft Macintosh PowerPoint</Application>
  <PresentationFormat>On-screen Show (4:3)</PresentationFormat>
  <Paragraphs>193</Paragraphs>
  <Slides>78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41</cp:revision>
  <dcterms:created xsi:type="dcterms:W3CDTF">2022-06-06T14:24:31Z</dcterms:created>
  <dcterms:modified xsi:type="dcterms:W3CDTF">2022-07-31T04:43:42Z</dcterms:modified>
</cp:coreProperties>
</file>