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1"/>
  </p:notesMasterIdLst>
  <p:sldIdLst>
    <p:sldId id="2247" r:id="rId3"/>
    <p:sldId id="2199" r:id="rId4"/>
    <p:sldId id="3049" r:id="rId5"/>
    <p:sldId id="2248" r:id="rId6"/>
    <p:sldId id="2240" r:id="rId7"/>
    <p:sldId id="2238" r:id="rId8"/>
    <p:sldId id="2241" r:id="rId9"/>
    <p:sldId id="2198" r:id="rId10"/>
    <p:sldId id="4115" r:id="rId11"/>
    <p:sldId id="4116" r:id="rId12"/>
    <p:sldId id="4117" r:id="rId13"/>
    <p:sldId id="4118" r:id="rId14"/>
    <p:sldId id="4119" r:id="rId15"/>
    <p:sldId id="4120" r:id="rId16"/>
    <p:sldId id="4121" r:id="rId17"/>
    <p:sldId id="4122" r:id="rId18"/>
    <p:sldId id="4123" r:id="rId19"/>
    <p:sldId id="4124" r:id="rId20"/>
    <p:sldId id="4125" r:id="rId21"/>
    <p:sldId id="4126" r:id="rId22"/>
    <p:sldId id="4127" r:id="rId23"/>
    <p:sldId id="4128" r:id="rId24"/>
    <p:sldId id="4129" r:id="rId25"/>
    <p:sldId id="4130" r:id="rId26"/>
    <p:sldId id="4131" r:id="rId27"/>
    <p:sldId id="4132" r:id="rId28"/>
    <p:sldId id="4133" r:id="rId29"/>
    <p:sldId id="2242" r:id="rId30"/>
    <p:sldId id="2200" r:id="rId31"/>
    <p:sldId id="2201" r:id="rId32"/>
    <p:sldId id="2243" r:id="rId33"/>
    <p:sldId id="2202" r:id="rId34"/>
    <p:sldId id="2244" r:id="rId35"/>
    <p:sldId id="2203" r:id="rId36"/>
    <p:sldId id="2932" r:id="rId37"/>
    <p:sldId id="2933" r:id="rId38"/>
    <p:sldId id="2934" r:id="rId39"/>
    <p:sldId id="2935" r:id="rId40"/>
    <p:sldId id="2936" r:id="rId41"/>
    <p:sldId id="3396" r:id="rId42"/>
    <p:sldId id="3133" r:id="rId43"/>
    <p:sldId id="3134" r:id="rId44"/>
    <p:sldId id="3135" r:id="rId45"/>
    <p:sldId id="2213" r:id="rId46"/>
    <p:sldId id="2214" r:id="rId47"/>
    <p:sldId id="2245" r:id="rId48"/>
    <p:sldId id="2216" r:id="rId49"/>
    <p:sldId id="2250" r:id="rId50"/>
    <p:sldId id="2217" r:id="rId51"/>
    <p:sldId id="368" r:id="rId52"/>
    <p:sldId id="4134" r:id="rId53"/>
    <p:sldId id="4135" r:id="rId54"/>
    <p:sldId id="4136" r:id="rId55"/>
    <p:sldId id="4137" r:id="rId56"/>
    <p:sldId id="4139" r:id="rId57"/>
    <p:sldId id="2344" r:id="rId58"/>
    <p:sldId id="2221" r:id="rId59"/>
    <p:sldId id="2222" r:id="rId60"/>
    <p:sldId id="2224" r:id="rId61"/>
    <p:sldId id="2226" r:id="rId62"/>
    <p:sldId id="2227" r:id="rId63"/>
    <p:sldId id="568" r:id="rId64"/>
    <p:sldId id="845" r:id="rId65"/>
    <p:sldId id="848" r:id="rId66"/>
    <p:sldId id="860" r:id="rId67"/>
    <p:sldId id="2135" r:id="rId68"/>
    <p:sldId id="2228" r:id="rId69"/>
    <p:sldId id="2223" r:id="rId70"/>
    <p:sldId id="2230" r:id="rId71"/>
    <p:sldId id="2469" r:id="rId72"/>
    <p:sldId id="2470" r:id="rId73"/>
    <p:sldId id="2471" r:id="rId74"/>
    <p:sldId id="2234" r:id="rId75"/>
    <p:sldId id="2235" r:id="rId76"/>
    <p:sldId id="2158" r:id="rId77"/>
    <p:sldId id="2159" r:id="rId78"/>
    <p:sldId id="2225" r:id="rId79"/>
    <p:sldId id="2236"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9"/>
    <p:restoredTop sz="78762"/>
  </p:normalViewPr>
  <p:slideViewPr>
    <p:cSldViewPr snapToGrid="0" snapToObjects="1">
      <p:cViewPr>
        <p:scale>
          <a:sx n="98" d="100"/>
          <a:sy n="98" d="100"/>
        </p:scale>
        <p:origin x="736" y="26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6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40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1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2355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2409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96054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58+</a:t>
            </a:r>
          </a:p>
          <a:p>
            <a:pPr defTabSz="966612">
              <a:defRPr/>
            </a:pPr>
            <a:endParaRPr lang="en-US" dirty="0"/>
          </a:p>
          <a:p>
            <a:pPr defTabSz="966612">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76565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66310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40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1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13545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4426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26944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109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89471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20696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21196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2080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16774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47746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1188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00544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51226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34354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7/31/22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569354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6006807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61</a:t>
            </a:r>
          </a:p>
          <a:p>
            <a:pPr algn="ctr"/>
            <a:r>
              <a:rPr lang="en-US" sz="6000" b="1" dirty="0">
                <a:solidFill>
                  <a:srgbClr val="E05436"/>
                </a:solidFill>
                <a:latin typeface="Century Gothic" panose="020B0502020202020204" pitchFamily="34" charset="0"/>
              </a:rPr>
              <a:t>_</a:t>
            </a:r>
            <a:r>
              <a:rPr lang="en-US" sz="6000" b="1" dirty="0" err="1">
                <a:solidFill>
                  <a:srgbClr val="E05436"/>
                </a:solidFill>
                <a:latin typeface="Century Gothic" panose="020B0502020202020204" pitchFamily="34" charset="0"/>
              </a:rPr>
              <a:t>ge</a:t>
            </a:r>
            <a:r>
              <a:rPr lang="en-US" sz="60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8872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200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879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3449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5735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4766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5927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9643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57451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4761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300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878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2244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ff</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112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err="1">
                <a:solidFill>
                  <a:prstClr val="black"/>
                </a:solidFill>
                <a:latin typeface="Century Gothic"/>
                <a:ea typeface="Calibri"/>
                <a:cs typeface="Calibri"/>
                <a:sym typeface="Century Gothic"/>
              </a:rPr>
              <a:t>ll</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4722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7293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err="1">
                <a:solidFill>
                  <a:prstClr val="black"/>
                </a:solidFill>
                <a:latin typeface="Century Gothic"/>
                <a:ea typeface="Calibri"/>
                <a:cs typeface="Calibri"/>
                <a:sym typeface="Century Gothic"/>
              </a:rPr>
              <a:t>zz</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975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3834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3405183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5" name="Picture 4">
            <a:extLst>
              <a:ext uri="{FF2B5EF4-FFF2-40B4-BE49-F238E27FC236}">
                <a16:creationId xmlns:a16="http://schemas.microsoft.com/office/drawing/2014/main" id="{C2F44D63-6D76-F7C9-C555-9A79EBEB9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8998"/>
            <a:ext cx="2291901" cy="3042347"/>
          </a:xfrm>
          <a:prstGeom prst="rect">
            <a:avLst/>
          </a:prstGeom>
          <a:ln w="12700">
            <a:solidFill>
              <a:schemeClr val="tx1"/>
            </a:solidFill>
          </a:ln>
        </p:spPr>
      </p:pic>
    </p:spTree>
    <p:extLst>
      <p:ext uri="{BB962C8B-B14F-4D97-AF65-F5344CB8AC3E}">
        <p14:creationId xmlns:p14="http://schemas.microsoft.com/office/powerpoint/2010/main" val="3901252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6" name="Picture 5">
            <a:extLst>
              <a:ext uri="{FF2B5EF4-FFF2-40B4-BE49-F238E27FC236}">
                <a16:creationId xmlns:a16="http://schemas.microsoft.com/office/drawing/2014/main" id="{56E10BCE-F506-1542-F905-AF8BDE7B1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50" y="3428999"/>
            <a:ext cx="2291902" cy="3042348"/>
          </a:xfrm>
          <a:prstGeom prst="rect">
            <a:avLst/>
          </a:prstGeom>
          <a:ln w="12700">
            <a:solidFill>
              <a:schemeClr val="tx1"/>
            </a:solidFill>
          </a:ln>
        </p:spPr>
      </p:pic>
    </p:spTree>
    <p:extLst>
      <p:ext uri="{BB962C8B-B14F-4D97-AF65-F5344CB8AC3E}">
        <p14:creationId xmlns:p14="http://schemas.microsoft.com/office/powerpoint/2010/main" val="2958884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4" name="Picture 3">
            <a:extLst>
              <a:ext uri="{FF2B5EF4-FFF2-40B4-BE49-F238E27FC236}">
                <a16:creationId xmlns:a16="http://schemas.microsoft.com/office/drawing/2014/main" id="{D2C12A0F-621B-F53A-36D8-76A4F641325B}"/>
              </a:ext>
            </a:extLst>
          </p:cNvPr>
          <p:cNvPicPr>
            <a:picLocks noChangeAspect="1"/>
          </p:cNvPicPr>
          <p:nvPr/>
        </p:nvPicPr>
        <p:blipFill>
          <a:blip r:embed="rId4"/>
          <a:stretch>
            <a:fillRect/>
          </a:stretch>
        </p:blipFill>
        <p:spPr>
          <a:xfrm>
            <a:off x="5785299" y="4492486"/>
            <a:ext cx="621150" cy="974035"/>
          </a:xfrm>
          <a:prstGeom prst="rect">
            <a:avLst/>
          </a:prstGeom>
        </p:spPr>
      </p:pic>
    </p:spTree>
    <p:extLst>
      <p:ext uri="{BB962C8B-B14F-4D97-AF65-F5344CB8AC3E}">
        <p14:creationId xmlns:p14="http://schemas.microsoft.com/office/powerpoint/2010/main" val="1302263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E49AC-467A-A8E4-0EF1-530FCE5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0" name="TextBox 9">
            <a:extLst>
              <a:ext uri="{FF2B5EF4-FFF2-40B4-BE49-F238E27FC236}">
                <a16:creationId xmlns:a16="http://schemas.microsoft.com/office/drawing/2014/main" id="{634169CE-A114-2775-8333-554B1F6877EC}"/>
              </a:ext>
            </a:extLst>
          </p:cNvPr>
          <p:cNvSpPr txBox="1"/>
          <p:nvPr/>
        </p:nvSpPr>
        <p:spPr>
          <a:xfrm>
            <a:off x="3182358" y="447786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11" name="TextBox 10">
            <a:extLst>
              <a:ext uri="{FF2B5EF4-FFF2-40B4-BE49-F238E27FC236}">
                <a16:creationId xmlns:a16="http://schemas.microsoft.com/office/drawing/2014/main" id="{F941323B-3A05-2685-3570-DA63CCC91485}"/>
              </a:ext>
            </a:extLst>
          </p:cNvPr>
          <p:cNvSpPr txBox="1"/>
          <p:nvPr/>
        </p:nvSpPr>
        <p:spPr>
          <a:xfrm>
            <a:off x="3182358" y="54935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18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61</a:t>
            </a:r>
          </a:p>
          <a:p>
            <a:pPr algn="ctr"/>
            <a:r>
              <a:rPr lang="en-US" sz="4800" b="1" dirty="0">
                <a:solidFill>
                  <a:srgbClr val="E05436"/>
                </a:solidFill>
                <a:latin typeface="Century Gothic" panose="020B0502020202020204" pitchFamily="34" charset="0"/>
              </a:rPr>
              <a:t>_</a:t>
            </a:r>
            <a:r>
              <a:rPr lang="en-US" sz="4800" b="1" dirty="0" err="1">
                <a:solidFill>
                  <a:srgbClr val="E05436"/>
                </a:solidFill>
                <a:latin typeface="Century Gothic" panose="020B0502020202020204" pitchFamily="34" charset="0"/>
              </a:rPr>
              <a:t>ge</a:t>
            </a:r>
            <a:r>
              <a:rPr lang="en-US" sz="48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33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2753694"/>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page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1710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age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huge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wage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706582"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rage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14849"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2899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range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4629148" y="1948974"/>
            <a:ext cx="418623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change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0;p36">
            <a:extLst>
              <a:ext uri="{FF2B5EF4-FFF2-40B4-BE49-F238E27FC236}">
                <a16:creationId xmlns:a16="http://schemas.microsoft.com/office/drawing/2014/main" id="{2669681B-96A0-E5EB-AB04-EFB290FC14A7}"/>
              </a:ext>
            </a:extLst>
          </p:cNvPr>
          <p:cNvSpPr txBox="1"/>
          <p:nvPr/>
        </p:nvSpPr>
        <p:spPr>
          <a:xfrm>
            <a:off x="2611358" y="3577552"/>
            <a:ext cx="392128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strange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099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61</a:t>
            </a:r>
          </a:p>
          <a:p>
            <a:pPr algn="ctr"/>
            <a:r>
              <a:rPr lang="en-US" sz="4800" b="1" dirty="0">
                <a:solidFill>
                  <a:srgbClr val="E05436"/>
                </a:solidFill>
                <a:latin typeface="Century Gothic" panose="020B0502020202020204" pitchFamily="34" charset="0"/>
              </a:rPr>
              <a:t>_</a:t>
            </a:r>
            <a:r>
              <a:rPr lang="en-US" sz="4800" b="1" dirty="0" err="1">
                <a:solidFill>
                  <a:srgbClr val="E05436"/>
                </a:solidFill>
                <a:latin typeface="Century Gothic" panose="020B0502020202020204" pitchFamily="34" charset="0"/>
              </a:rPr>
              <a:t>ge</a:t>
            </a:r>
            <a:r>
              <a:rPr lang="en-US" sz="48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358634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5" name="Picture 4">
            <a:extLst>
              <a:ext uri="{FF2B5EF4-FFF2-40B4-BE49-F238E27FC236}">
                <a16:creationId xmlns:a16="http://schemas.microsoft.com/office/drawing/2014/main" id="{C2F44D63-6D76-F7C9-C555-9A79EBEB9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8998"/>
            <a:ext cx="2291901" cy="3042347"/>
          </a:xfrm>
          <a:prstGeom prst="rect">
            <a:avLst/>
          </a:prstGeom>
          <a:ln w="12700">
            <a:solidFill>
              <a:schemeClr val="tx1"/>
            </a:solidFill>
          </a:ln>
        </p:spPr>
      </p:pic>
    </p:spTree>
    <p:extLst>
      <p:ext uri="{BB962C8B-B14F-4D97-AF65-F5344CB8AC3E}">
        <p14:creationId xmlns:p14="http://schemas.microsoft.com/office/powerpoint/2010/main" val="3751223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6" name="Picture 5">
            <a:extLst>
              <a:ext uri="{FF2B5EF4-FFF2-40B4-BE49-F238E27FC236}">
                <a16:creationId xmlns:a16="http://schemas.microsoft.com/office/drawing/2014/main" id="{56E10BCE-F506-1542-F905-AF8BDE7B1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50" y="3428999"/>
            <a:ext cx="2291902" cy="3042348"/>
          </a:xfrm>
          <a:prstGeom prst="rect">
            <a:avLst/>
          </a:prstGeom>
          <a:ln w="12700">
            <a:solidFill>
              <a:schemeClr val="tx1"/>
            </a:solidFill>
          </a:ln>
        </p:spPr>
      </p:pic>
    </p:spTree>
    <p:extLst>
      <p:ext uri="{BB962C8B-B14F-4D97-AF65-F5344CB8AC3E}">
        <p14:creationId xmlns:p14="http://schemas.microsoft.com/office/powerpoint/2010/main" val="1964797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4" name="Picture 3">
            <a:extLst>
              <a:ext uri="{FF2B5EF4-FFF2-40B4-BE49-F238E27FC236}">
                <a16:creationId xmlns:a16="http://schemas.microsoft.com/office/drawing/2014/main" id="{D2C12A0F-621B-F53A-36D8-76A4F641325B}"/>
              </a:ext>
            </a:extLst>
          </p:cNvPr>
          <p:cNvPicPr>
            <a:picLocks noChangeAspect="1"/>
          </p:cNvPicPr>
          <p:nvPr/>
        </p:nvPicPr>
        <p:blipFill>
          <a:blip r:embed="rId4"/>
          <a:stretch>
            <a:fillRect/>
          </a:stretch>
        </p:blipFill>
        <p:spPr>
          <a:xfrm>
            <a:off x="5785299" y="4492486"/>
            <a:ext cx="621150" cy="974035"/>
          </a:xfrm>
          <a:prstGeom prst="rect">
            <a:avLst/>
          </a:prstGeom>
        </p:spPr>
      </p:pic>
    </p:spTree>
    <p:extLst>
      <p:ext uri="{BB962C8B-B14F-4D97-AF65-F5344CB8AC3E}">
        <p14:creationId xmlns:p14="http://schemas.microsoft.com/office/powerpoint/2010/main" val="2369139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E49AC-467A-A8E4-0EF1-530FCE5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0" name="TextBox 9">
            <a:extLst>
              <a:ext uri="{FF2B5EF4-FFF2-40B4-BE49-F238E27FC236}">
                <a16:creationId xmlns:a16="http://schemas.microsoft.com/office/drawing/2014/main" id="{634169CE-A114-2775-8333-554B1F6877EC}"/>
              </a:ext>
            </a:extLst>
          </p:cNvPr>
          <p:cNvSpPr txBox="1"/>
          <p:nvPr/>
        </p:nvSpPr>
        <p:spPr>
          <a:xfrm>
            <a:off x="3182358" y="447786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11" name="TextBox 10">
            <a:extLst>
              <a:ext uri="{FF2B5EF4-FFF2-40B4-BE49-F238E27FC236}">
                <a16:creationId xmlns:a16="http://schemas.microsoft.com/office/drawing/2014/main" id="{F941323B-3A05-2685-3570-DA63CCC91485}"/>
              </a:ext>
            </a:extLst>
          </p:cNvPr>
          <p:cNvSpPr txBox="1"/>
          <p:nvPr/>
        </p:nvSpPr>
        <p:spPr>
          <a:xfrm>
            <a:off x="3182358" y="54935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89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page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35220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stage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huge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376057" y="3949793"/>
            <a:ext cx="453934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change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417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could</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669771" y="41052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5940538" y="41052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6D455612-D205-F543-B08C-2DE2838F0514}"/>
              </a:ext>
            </a:extLst>
          </p:cNvPr>
          <p:cNvSpPr/>
          <p:nvPr/>
        </p:nvSpPr>
        <p:spPr>
          <a:xfrm>
            <a:off x="4288787"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41FD4CF-D53C-9C4D-AD9E-A937E9A7FBE9}"/>
              </a:ext>
            </a:extLst>
          </p:cNvPr>
          <p:cNvCxnSpPr>
            <a:cxnSpLocks/>
          </p:cNvCxnSpPr>
          <p:nvPr/>
        </p:nvCxnSpPr>
        <p:spPr>
          <a:xfrm>
            <a:off x="3607904" y="3852679"/>
            <a:ext cx="214685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00BF79-23F6-385D-BB55-C23B7938D6F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638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would</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669771" y="409526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6039928" y="409526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DEB3FF07-9C7A-B14B-93C2-1830D3DB9973}"/>
              </a:ext>
            </a:extLst>
          </p:cNvPr>
          <p:cNvSpPr/>
          <p:nvPr/>
        </p:nvSpPr>
        <p:spPr>
          <a:xfrm>
            <a:off x="4366187" y="409526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B469A31-AE72-9F49-B809-981E33B3A915}"/>
              </a:ext>
            </a:extLst>
          </p:cNvPr>
          <p:cNvCxnSpPr>
            <a:cxnSpLocks/>
          </p:cNvCxnSpPr>
          <p:nvPr/>
        </p:nvCxnSpPr>
        <p:spPr>
          <a:xfrm flipV="1">
            <a:off x="3697357" y="3870608"/>
            <a:ext cx="210709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FE4F0A2-479B-485F-EB01-8C0D15053B3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658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b="1" spc="300">
                <a:latin typeface="Century Gothic" panose="020B0502020202020204" pitchFamily="34" charset="0"/>
              </a:rPr>
              <a:t>should</a:t>
            </a:r>
          </a:p>
        </p:txBody>
      </p:sp>
      <p:sp>
        <p:nvSpPr>
          <p:cNvPr id="2" name="Rectangle 1">
            <a:extLst>
              <a:ext uri="{FF2B5EF4-FFF2-40B4-BE49-F238E27FC236}">
                <a16:creationId xmlns:a16="http://schemas.microsoft.com/office/drawing/2014/main" id="{4AF847E3-A911-4C0F-B6A2-9334BB260FA4}"/>
              </a:ext>
            </a:extLst>
          </p:cNvPr>
          <p:cNvSpPr/>
          <p:nvPr/>
        </p:nvSpPr>
        <p:spPr>
          <a:xfrm>
            <a:off x="2669771" y="410520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6310598" y="410520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65004285-5EB5-0147-BEA4-27598FFC6F70}"/>
              </a:ext>
            </a:extLst>
          </p:cNvPr>
          <p:cNvSpPr/>
          <p:nvPr/>
        </p:nvSpPr>
        <p:spPr>
          <a:xfrm>
            <a:off x="4535152" y="410520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6A712F2-9C44-284B-B3DE-5DDA3BAF740E}"/>
              </a:ext>
            </a:extLst>
          </p:cNvPr>
          <p:cNvCxnSpPr>
            <a:cxnSpLocks/>
          </p:cNvCxnSpPr>
          <p:nvPr/>
        </p:nvCxnSpPr>
        <p:spPr>
          <a:xfrm>
            <a:off x="3846443" y="3852680"/>
            <a:ext cx="214685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333830-A4A4-E836-0482-388C659F922A}"/>
              </a:ext>
            </a:extLst>
          </p:cNvPr>
          <p:cNvCxnSpPr>
            <a:cxnSpLocks/>
          </p:cNvCxnSpPr>
          <p:nvPr/>
        </p:nvCxnSpPr>
        <p:spPr>
          <a:xfrm>
            <a:off x="2203554" y="3852680"/>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0346D8A-EBD4-8CF4-803F-543A9EE627B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28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39609" y="409633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AF70FD25-0632-104C-8E15-A9DECCE92963}"/>
              </a:ext>
            </a:extLst>
          </p:cNvPr>
          <p:cNvSpPr/>
          <p:nvPr/>
        </p:nvSpPr>
        <p:spPr>
          <a:xfrm>
            <a:off x="5242874" y="40963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82790DEF-52DD-4F41-AED4-BF3FE2037EC1}"/>
              </a:ext>
            </a:extLst>
          </p:cNvPr>
          <p:cNvSpPr/>
          <p:nvPr/>
        </p:nvSpPr>
        <p:spPr>
          <a:xfrm>
            <a:off x="33274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FF92C6-50C0-175E-E91D-055569010B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7579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once</a:t>
            </a:r>
          </a:p>
        </p:txBody>
      </p:sp>
      <p:sp>
        <p:nvSpPr>
          <p:cNvPr id="6" name="Rectangle 5">
            <a:extLst>
              <a:ext uri="{FF2B5EF4-FFF2-40B4-BE49-F238E27FC236}">
                <a16:creationId xmlns:a16="http://schemas.microsoft.com/office/drawing/2014/main" id="{8FA536D2-E9BE-FB48-923C-9C4AD3A390F6}"/>
              </a:ext>
            </a:extLst>
          </p:cNvPr>
          <p:cNvSpPr/>
          <p:nvPr/>
        </p:nvSpPr>
        <p:spPr>
          <a:xfrm>
            <a:off x="385314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EDDC7F6D-E885-924B-A82B-A7CEB5BDD93A}"/>
              </a:ext>
            </a:extLst>
          </p:cNvPr>
          <p:cNvSpPr/>
          <p:nvPr/>
        </p:nvSpPr>
        <p:spPr>
          <a:xfrm>
            <a:off x="2798625" y="410079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55802E8-AEAE-17F6-F45D-84F2123C8C65}"/>
              </a:ext>
            </a:extLst>
          </p:cNvPr>
          <p:cNvCxnSpPr>
            <a:cxnSpLocks/>
          </p:cNvCxnSpPr>
          <p:nvPr/>
        </p:nvCxnSpPr>
        <p:spPr>
          <a:xfrm>
            <a:off x="4731493" y="3929332"/>
            <a:ext cx="168195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A8CBD8-B08B-4685-F73C-040BCFC4B3DB}"/>
              </a:ext>
            </a:extLst>
          </p:cNvPr>
          <p:cNvSpPr/>
          <p:nvPr/>
        </p:nvSpPr>
        <p:spPr>
          <a:xfrm>
            <a:off x="525243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D4D551-727F-C50D-DD2E-9017A74023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59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Bruce like the rice?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14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mice in that cage are huge.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80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stage is a place where Grace shines!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2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Pete’s Pet Snake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Pete got a pet snake. Pete gave the snake a name. “You are Steve,” Pete said to the snake. Steve has a huge glass cage. Pete has to lock the cage, so Steve is safe.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Steve likes his cage. He can hide next to the rocks. He can rest in the sunshine or the shade. At his age, Steve’s skin sheds and his scales change. This looks a bit strange, but Pete likes Steve all the same.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6168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TotalTime>
  <Words>785</Words>
  <Application>Microsoft Macintosh PowerPoint</Application>
  <PresentationFormat>On-screen Show (4:3)</PresentationFormat>
  <Paragraphs>146</Paragraphs>
  <Slides>78</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78</vt:i4>
      </vt:variant>
    </vt:vector>
  </HeadingPairs>
  <TitlesOfParts>
    <vt:vector size="84"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39</cp:revision>
  <dcterms:created xsi:type="dcterms:W3CDTF">2022-06-06T14:24:31Z</dcterms:created>
  <dcterms:modified xsi:type="dcterms:W3CDTF">2022-07-31T04:36:32Z</dcterms:modified>
</cp:coreProperties>
</file>