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0"/>
  </p:notesMasterIdLst>
  <p:sldIdLst>
    <p:sldId id="2247" r:id="rId3"/>
    <p:sldId id="2199" r:id="rId4"/>
    <p:sldId id="3049" r:id="rId5"/>
    <p:sldId id="2248" r:id="rId6"/>
    <p:sldId id="2240" r:id="rId7"/>
    <p:sldId id="2238" r:id="rId8"/>
    <p:sldId id="2241" r:id="rId9"/>
    <p:sldId id="2198" r:id="rId10"/>
    <p:sldId id="4243" r:id="rId11"/>
    <p:sldId id="4244" r:id="rId12"/>
    <p:sldId id="4245" r:id="rId13"/>
    <p:sldId id="4246" r:id="rId14"/>
    <p:sldId id="4247" r:id="rId15"/>
    <p:sldId id="4248" r:id="rId16"/>
    <p:sldId id="4249" r:id="rId17"/>
    <p:sldId id="4250" r:id="rId18"/>
    <p:sldId id="4251" r:id="rId19"/>
    <p:sldId id="4252" r:id="rId20"/>
    <p:sldId id="4253" r:id="rId21"/>
    <p:sldId id="4254" r:id="rId22"/>
    <p:sldId id="4255" r:id="rId23"/>
    <p:sldId id="4256" r:id="rId24"/>
    <p:sldId id="4257" r:id="rId25"/>
    <p:sldId id="4258" r:id="rId26"/>
    <p:sldId id="4259" r:id="rId27"/>
    <p:sldId id="4260" r:id="rId28"/>
    <p:sldId id="2242" r:id="rId29"/>
    <p:sldId id="2200" r:id="rId30"/>
    <p:sldId id="2201" r:id="rId31"/>
    <p:sldId id="2243" r:id="rId32"/>
    <p:sldId id="2202" r:id="rId33"/>
    <p:sldId id="2244" r:id="rId34"/>
    <p:sldId id="2203" r:id="rId35"/>
    <p:sldId id="2928" r:id="rId36"/>
    <p:sldId id="2671" r:id="rId37"/>
    <p:sldId id="2929" r:id="rId38"/>
    <p:sldId id="2930" r:id="rId39"/>
    <p:sldId id="2931" r:id="rId40"/>
    <p:sldId id="3395" r:id="rId41"/>
    <p:sldId id="3130" r:id="rId42"/>
    <p:sldId id="3131" r:id="rId43"/>
    <p:sldId id="3132" r:id="rId44"/>
    <p:sldId id="2213" r:id="rId45"/>
    <p:sldId id="2214" r:id="rId46"/>
    <p:sldId id="2245" r:id="rId47"/>
    <p:sldId id="2216" r:id="rId48"/>
    <p:sldId id="2250" r:id="rId49"/>
    <p:sldId id="2217" r:id="rId50"/>
    <p:sldId id="368" r:id="rId51"/>
    <p:sldId id="4261" r:id="rId52"/>
    <p:sldId id="4262" r:id="rId53"/>
    <p:sldId id="4263" r:id="rId54"/>
    <p:sldId id="4264" r:id="rId55"/>
    <p:sldId id="4266" r:id="rId56"/>
    <p:sldId id="2340" r:id="rId57"/>
    <p:sldId id="2221" r:id="rId58"/>
    <p:sldId id="2222" r:id="rId59"/>
    <p:sldId id="2224" r:id="rId60"/>
    <p:sldId id="2226" r:id="rId61"/>
    <p:sldId id="2227" r:id="rId62"/>
    <p:sldId id="857" r:id="rId63"/>
    <p:sldId id="2122" r:id="rId64"/>
    <p:sldId id="2123" r:id="rId65"/>
    <p:sldId id="860" r:id="rId66"/>
    <p:sldId id="2135" r:id="rId67"/>
    <p:sldId id="2228" r:id="rId68"/>
    <p:sldId id="2223" r:id="rId69"/>
    <p:sldId id="2230" r:id="rId70"/>
    <p:sldId id="2466" r:id="rId71"/>
    <p:sldId id="2467" r:id="rId72"/>
    <p:sldId id="2468" r:id="rId73"/>
    <p:sldId id="2234" r:id="rId74"/>
    <p:sldId id="2235" r:id="rId75"/>
    <p:sldId id="2158" r:id="rId76"/>
    <p:sldId id="2159" r:id="rId77"/>
    <p:sldId id="2225" r:id="rId78"/>
    <p:sldId id="223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47"/>
    <p:restoredTop sz="78762"/>
  </p:normalViewPr>
  <p:slideViewPr>
    <p:cSldViewPr snapToGrid="0" snapToObjects="1">
      <p:cViewPr>
        <p:scale>
          <a:sx n="85" d="100"/>
          <a:sy n="85" d="100"/>
        </p:scale>
        <p:origin x="1088" y="52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61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5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7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2085742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0655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376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61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5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776292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28699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760872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6517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1767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02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0796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0667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89840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93454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86422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54291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68915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8365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87568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1444878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60</a:t>
            </a:r>
          </a:p>
          <a:p>
            <a:pPr algn="ctr"/>
            <a:r>
              <a:rPr lang="en-US" sz="6000" b="1" dirty="0">
                <a:solidFill>
                  <a:srgbClr val="E05436"/>
                </a:solidFill>
                <a:latin typeface="Century Gothic" panose="020B0502020202020204" pitchFamily="34" charset="0"/>
              </a:rPr>
              <a:t>_</a:t>
            </a:r>
            <a:r>
              <a:rPr lang="en-US" sz="6000" b="1" dirty="0" err="1">
                <a:solidFill>
                  <a:srgbClr val="E05436"/>
                </a:solidFill>
                <a:latin typeface="Century Gothic" panose="020B0502020202020204" pitchFamily="34" charset="0"/>
              </a:rPr>
              <a:t>ce</a:t>
            </a:r>
            <a:r>
              <a:rPr lang="en-US" sz="6000" b="1" dirty="0">
                <a:solidFill>
                  <a:srgbClr val="E05436"/>
                </a:solidFill>
                <a:latin typeface="Century Gothic" panose="020B0502020202020204" pitchFamily="34" charset="0"/>
              </a:rPr>
              <a:t> /s/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838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324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484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9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048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62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4622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498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1947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205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340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716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587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88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97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6085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533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165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6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623908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3" name="Picture 2">
            <a:extLst>
              <a:ext uri="{FF2B5EF4-FFF2-40B4-BE49-F238E27FC236}">
                <a16:creationId xmlns:a16="http://schemas.microsoft.com/office/drawing/2014/main" id="{B4039069-5B8C-F6F1-38CC-5FEECF784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0"/>
            <a:ext cx="2291901" cy="3042346"/>
          </a:xfrm>
          <a:prstGeom prst="rect">
            <a:avLst/>
          </a:prstGeom>
          <a:ln w="12700">
            <a:solidFill>
              <a:schemeClr val="tx1"/>
            </a:solidFill>
          </a:ln>
        </p:spPr>
      </p:pic>
    </p:spTree>
    <p:extLst>
      <p:ext uri="{BB962C8B-B14F-4D97-AF65-F5344CB8AC3E}">
        <p14:creationId xmlns:p14="http://schemas.microsoft.com/office/powerpoint/2010/main" val="43371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5" name="Picture 4">
            <a:extLst>
              <a:ext uri="{FF2B5EF4-FFF2-40B4-BE49-F238E27FC236}">
                <a16:creationId xmlns:a16="http://schemas.microsoft.com/office/drawing/2014/main" id="{6BB8E629-1F0A-8F79-0438-966105B44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1"/>
            <a:ext cx="2291901" cy="3042346"/>
          </a:xfrm>
          <a:prstGeom prst="rect">
            <a:avLst/>
          </a:prstGeom>
          <a:ln w="12700">
            <a:solidFill>
              <a:schemeClr val="tx1"/>
            </a:solidFill>
          </a:ln>
        </p:spPr>
      </p:pic>
    </p:spTree>
    <p:extLst>
      <p:ext uri="{BB962C8B-B14F-4D97-AF65-F5344CB8AC3E}">
        <p14:creationId xmlns:p14="http://schemas.microsoft.com/office/powerpoint/2010/main" val="4012304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0" name="Picture 9">
            <a:extLst>
              <a:ext uri="{FF2B5EF4-FFF2-40B4-BE49-F238E27FC236}">
                <a16:creationId xmlns:a16="http://schemas.microsoft.com/office/drawing/2014/main" id="{B44F956C-EDB1-AC5E-D126-4E4DFCCA0D01}"/>
              </a:ext>
            </a:extLst>
          </p:cNvPr>
          <p:cNvPicPr>
            <a:picLocks noChangeAspect="1"/>
          </p:cNvPicPr>
          <p:nvPr/>
        </p:nvPicPr>
        <p:blipFill>
          <a:blip r:embed="rId4"/>
          <a:stretch>
            <a:fillRect/>
          </a:stretch>
        </p:blipFill>
        <p:spPr>
          <a:xfrm>
            <a:off x="5603353" y="4314896"/>
            <a:ext cx="1095621" cy="1053883"/>
          </a:xfrm>
          <a:prstGeom prst="rect">
            <a:avLst/>
          </a:prstGeom>
        </p:spPr>
      </p:pic>
    </p:spTree>
    <p:extLst>
      <p:ext uri="{BB962C8B-B14F-4D97-AF65-F5344CB8AC3E}">
        <p14:creationId xmlns:p14="http://schemas.microsoft.com/office/powerpoint/2010/main" val="31907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3182112" y="375797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72" y="80210"/>
            <a:ext cx="2770581" cy="3677761"/>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3185272" y="477363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3185272" y="578929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73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70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60</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ce</a:t>
            </a:r>
            <a:r>
              <a:rPr lang="en-US" sz="4800" b="1" dirty="0">
                <a:solidFill>
                  <a:srgbClr val="E05436"/>
                </a:solidFill>
                <a:latin typeface="Century Gothic" panose="020B0502020202020204" pitchFamily="34" charset="0"/>
              </a:rPr>
              <a:t> /s/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pace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twice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4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face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33921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10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mice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570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60</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ce</a:t>
            </a:r>
            <a:r>
              <a:rPr lang="en-US" sz="4800" b="1" dirty="0">
                <a:solidFill>
                  <a:srgbClr val="E05436"/>
                </a:solidFill>
                <a:latin typeface="Century Gothic" panose="020B0502020202020204" pitchFamily="34" charset="0"/>
              </a:rPr>
              <a:t> /s/</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850376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3" name="Picture 2">
            <a:extLst>
              <a:ext uri="{FF2B5EF4-FFF2-40B4-BE49-F238E27FC236}">
                <a16:creationId xmlns:a16="http://schemas.microsoft.com/office/drawing/2014/main" id="{B4039069-5B8C-F6F1-38CC-5FEECF784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0"/>
            <a:ext cx="2291901" cy="3042346"/>
          </a:xfrm>
          <a:prstGeom prst="rect">
            <a:avLst/>
          </a:prstGeom>
          <a:ln w="12700">
            <a:solidFill>
              <a:schemeClr val="tx1"/>
            </a:solidFill>
          </a:ln>
        </p:spPr>
      </p:pic>
    </p:spTree>
    <p:extLst>
      <p:ext uri="{BB962C8B-B14F-4D97-AF65-F5344CB8AC3E}">
        <p14:creationId xmlns:p14="http://schemas.microsoft.com/office/powerpoint/2010/main" val="3744618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5" name="Picture 4">
            <a:extLst>
              <a:ext uri="{FF2B5EF4-FFF2-40B4-BE49-F238E27FC236}">
                <a16:creationId xmlns:a16="http://schemas.microsoft.com/office/drawing/2014/main" id="{6BB8E629-1F0A-8F79-0438-966105B44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1"/>
            <a:ext cx="2291901" cy="3042346"/>
          </a:xfrm>
          <a:prstGeom prst="rect">
            <a:avLst/>
          </a:prstGeom>
          <a:ln w="12700">
            <a:solidFill>
              <a:schemeClr val="tx1"/>
            </a:solidFill>
          </a:ln>
        </p:spPr>
      </p:pic>
    </p:spTree>
    <p:extLst>
      <p:ext uri="{BB962C8B-B14F-4D97-AF65-F5344CB8AC3E}">
        <p14:creationId xmlns:p14="http://schemas.microsoft.com/office/powerpoint/2010/main" val="1497517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0" name="Picture 9">
            <a:extLst>
              <a:ext uri="{FF2B5EF4-FFF2-40B4-BE49-F238E27FC236}">
                <a16:creationId xmlns:a16="http://schemas.microsoft.com/office/drawing/2014/main" id="{B44F956C-EDB1-AC5E-D126-4E4DFCCA0D01}"/>
              </a:ext>
            </a:extLst>
          </p:cNvPr>
          <p:cNvPicPr>
            <a:picLocks noChangeAspect="1"/>
          </p:cNvPicPr>
          <p:nvPr/>
        </p:nvPicPr>
        <p:blipFill>
          <a:blip r:embed="rId4"/>
          <a:stretch>
            <a:fillRect/>
          </a:stretch>
        </p:blipFill>
        <p:spPr>
          <a:xfrm>
            <a:off x="5603353" y="4314896"/>
            <a:ext cx="1095621" cy="1053883"/>
          </a:xfrm>
          <a:prstGeom prst="rect">
            <a:avLst/>
          </a:prstGeom>
        </p:spPr>
      </p:pic>
    </p:spTree>
    <p:extLst>
      <p:ext uri="{BB962C8B-B14F-4D97-AF65-F5344CB8AC3E}">
        <p14:creationId xmlns:p14="http://schemas.microsoft.com/office/powerpoint/2010/main" val="422387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3182112" y="375797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72" y="80210"/>
            <a:ext cx="2770581" cy="3677761"/>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3185272" y="477363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3185272" y="578929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63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face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40663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place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nice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twice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63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by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EAC20F89-DA2A-44F0-BD59-7B4B83D659A8}"/>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eart 5">
            <a:extLst>
              <a:ext uri="{FF2B5EF4-FFF2-40B4-BE49-F238E27FC236}">
                <a16:creationId xmlns:a16="http://schemas.microsoft.com/office/drawing/2014/main" id="{72EE0BF0-C2FD-420E-B6C0-DD53A37C82E3}"/>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DABD3530-C73E-129D-D3E8-483401A1E41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5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my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7689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EB128042-43F6-1368-A59E-4E5590F8249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8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use a plate for my rice.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3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 you want ice for your drink?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is the price for this nice dress?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Mice Can Race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“What is the price for the box of white mice?” Grace asks. The man at the pet shop tells Grace they cost five bucks. “I have five bucks! I would like to take these mice,” says Grace. The man hands the box of mice to Grace.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Grace takes the mice home. Grace makes a track for the white mice. She wants them to race. Grace will place the mice on the track. When Grace says “GO!” the mice race. They run the track twice. “These mice are so fast!” says Grace.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36111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958</TotalTime>
  <Words>828</Words>
  <Application>Microsoft Macintosh PowerPoint</Application>
  <PresentationFormat>On-screen Show (4:3)</PresentationFormat>
  <Paragraphs>154</Paragraphs>
  <Slides>77</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77</vt:i4>
      </vt:variant>
    </vt:vector>
  </HeadingPairs>
  <TitlesOfParts>
    <vt:vector size="8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2022-07-31T04:32:06Z</dcterms:modified>
</cp:coreProperties>
</file>