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92" r:id="rId3"/>
    <p:sldMasterId id="2147483705" r:id="rId4"/>
  </p:sldMasterIdLst>
  <p:notesMasterIdLst>
    <p:notesMasterId r:id="rId61"/>
  </p:notesMasterIdLst>
  <p:sldIdLst>
    <p:sldId id="3057" r:id="rId5"/>
    <p:sldId id="2199" r:id="rId6"/>
    <p:sldId id="3049" r:id="rId7"/>
    <p:sldId id="3058" r:id="rId8"/>
    <p:sldId id="2240" r:id="rId9"/>
    <p:sldId id="2238" r:id="rId10"/>
    <p:sldId id="2241" r:id="rId11"/>
    <p:sldId id="2198" r:id="rId12"/>
    <p:sldId id="2293" r:id="rId13"/>
    <p:sldId id="2674" r:id="rId14"/>
    <p:sldId id="2675" r:id="rId15"/>
    <p:sldId id="2676" r:id="rId16"/>
    <p:sldId id="2242" r:id="rId17"/>
    <p:sldId id="2200" r:id="rId18"/>
    <p:sldId id="2201" r:id="rId19"/>
    <p:sldId id="2243" r:id="rId20"/>
    <p:sldId id="2202" r:id="rId21"/>
    <p:sldId id="2244" r:id="rId22"/>
    <p:sldId id="2203" r:id="rId23"/>
    <p:sldId id="2295" r:id="rId24"/>
    <p:sldId id="2296" r:id="rId25"/>
    <p:sldId id="2369" r:id="rId26"/>
    <p:sldId id="2370" r:id="rId27"/>
    <p:sldId id="2371" r:id="rId28"/>
    <p:sldId id="2372" r:id="rId29"/>
    <p:sldId id="2373" r:id="rId30"/>
    <p:sldId id="2245" r:id="rId31"/>
    <p:sldId id="2216" r:id="rId32"/>
    <p:sldId id="3059" r:id="rId33"/>
    <p:sldId id="2217" r:id="rId34"/>
    <p:sldId id="368" r:id="rId35"/>
    <p:sldId id="3050" r:id="rId36"/>
    <p:sldId id="3051" r:id="rId37"/>
    <p:sldId id="3052" r:id="rId38"/>
    <p:sldId id="3053" r:id="rId39"/>
    <p:sldId id="3054" r:id="rId40"/>
    <p:sldId id="3055" r:id="rId41"/>
    <p:sldId id="3056" r:id="rId42"/>
    <p:sldId id="2221" r:id="rId43"/>
    <p:sldId id="2222" r:id="rId44"/>
    <p:sldId id="2224" r:id="rId45"/>
    <p:sldId id="2226" r:id="rId46"/>
    <p:sldId id="2227" r:id="rId47"/>
    <p:sldId id="2138" r:id="rId48"/>
    <p:sldId id="2101" r:id="rId49"/>
    <p:sldId id="2228" r:id="rId50"/>
    <p:sldId id="2125" r:id="rId51"/>
    <p:sldId id="2088" r:id="rId52"/>
    <p:sldId id="2229" r:id="rId53"/>
    <p:sldId id="2223" r:id="rId54"/>
    <p:sldId id="2230" r:id="rId55"/>
    <p:sldId id="2272" r:id="rId56"/>
    <p:sldId id="2273" r:id="rId57"/>
    <p:sldId id="2234" r:id="rId58"/>
    <p:sldId id="2225" r:id="rId59"/>
    <p:sldId id="2236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7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2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5-10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Nasalized A (an)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 /n/ is not introduced until Lesson 9.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 /d/ is not introduced until Lesson 13.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593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F6DE2-9954-7347-964E-BA9B438BA1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44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5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29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54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76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97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1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7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2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05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41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27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63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6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3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86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34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20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34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49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7/28/22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80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7/28/22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81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7/28/22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05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7/28/22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33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4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92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28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555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819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314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73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340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75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713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74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68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55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18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03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470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45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4688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322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2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7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6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30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2F3284-8ACD-D19C-4164-F929CF485371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VC &amp; CVC Words</a:t>
            </a:r>
          </a:p>
        </p:txBody>
      </p:sp>
    </p:spTree>
    <p:extLst>
      <p:ext uri="{BB962C8B-B14F-4D97-AF65-F5344CB8AC3E}">
        <p14:creationId xmlns:p14="http://schemas.microsoft.com/office/powerpoint/2010/main" val="346235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9429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434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21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096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7B8AB-07E1-74FA-B44F-3EE447E9C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58" y="1212131"/>
            <a:ext cx="7076284" cy="4433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6474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555B1-97E8-5FA5-41C3-707FCEDFC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4" t="28599" r="19606" b="23703"/>
          <a:stretch/>
        </p:blipFill>
        <p:spPr>
          <a:xfrm>
            <a:off x="2193177" y="1232016"/>
            <a:ext cx="4757646" cy="43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81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C037D-B9CE-4E16-DC8D-E31EE5897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053" y="1745711"/>
            <a:ext cx="4039893" cy="336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18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B385DF-3990-0619-6651-7D95503CD095}"/>
              </a:ext>
            </a:extLst>
          </p:cNvPr>
          <p:cNvSpPr/>
          <p:nvPr/>
        </p:nvSpPr>
        <p:spPr>
          <a:xfrm>
            <a:off x="679076" y="201705"/>
            <a:ext cx="7785847" cy="64545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9591A-58F9-124F-739E-E035CE818ED1}"/>
              </a:ext>
            </a:extLst>
          </p:cNvPr>
          <p:cNvSpPr txBox="1"/>
          <p:nvPr/>
        </p:nvSpPr>
        <p:spPr>
          <a:xfrm>
            <a:off x="1142906" y="478052"/>
            <a:ext cx="68581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 c d e f g h 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k l m n o p q 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t u v w x y z</a:t>
            </a:r>
          </a:p>
        </p:txBody>
      </p:sp>
    </p:spTree>
    <p:extLst>
      <p:ext uri="{BB962C8B-B14F-4D97-AF65-F5344CB8AC3E}">
        <p14:creationId xmlns:p14="http://schemas.microsoft.com/office/powerpoint/2010/main" val="3742895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B385DF-3990-0619-6651-7D95503CD095}"/>
              </a:ext>
            </a:extLst>
          </p:cNvPr>
          <p:cNvSpPr/>
          <p:nvPr/>
        </p:nvSpPr>
        <p:spPr>
          <a:xfrm>
            <a:off x="679076" y="201705"/>
            <a:ext cx="7785847" cy="64545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9591A-58F9-124F-739E-E035CE818ED1}"/>
              </a:ext>
            </a:extLst>
          </p:cNvPr>
          <p:cNvSpPr txBox="1"/>
          <p:nvPr/>
        </p:nvSpPr>
        <p:spPr>
          <a:xfrm>
            <a:off x="1142906" y="478052"/>
            <a:ext cx="68581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 c d e f g h 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k l m n o p q 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t u v w x y 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8275D-35D8-2C88-8E1F-31862B2DC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50" y="5137900"/>
            <a:ext cx="714478" cy="68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26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B385DF-3990-0619-6651-7D95503CD095}"/>
              </a:ext>
            </a:extLst>
          </p:cNvPr>
          <p:cNvSpPr/>
          <p:nvPr/>
        </p:nvSpPr>
        <p:spPr>
          <a:xfrm>
            <a:off x="679076" y="201705"/>
            <a:ext cx="7785847" cy="64545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9591A-58F9-124F-739E-E035CE818ED1}"/>
              </a:ext>
            </a:extLst>
          </p:cNvPr>
          <p:cNvSpPr txBox="1"/>
          <p:nvPr/>
        </p:nvSpPr>
        <p:spPr>
          <a:xfrm>
            <a:off x="1142906" y="478052"/>
            <a:ext cx="68581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 c d e f g h 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k l m n o p q 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t u v w x y z</a:t>
            </a:r>
          </a:p>
        </p:txBody>
      </p:sp>
    </p:spTree>
    <p:extLst>
      <p:ext uri="{BB962C8B-B14F-4D97-AF65-F5344CB8AC3E}">
        <p14:creationId xmlns:p14="http://schemas.microsoft.com/office/powerpoint/2010/main" val="2779019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B385DF-3990-0619-6651-7D95503CD095}"/>
              </a:ext>
            </a:extLst>
          </p:cNvPr>
          <p:cNvSpPr/>
          <p:nvPr/>
        </p:nvSpPr>
        <p:spPr>
          <a:xfrm>
            <a:off x="679076" y="201705"/>
            <a:ext cx="7785847" cy="64545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9591A-58F9-124F-739E-E035CE818ED1}"/>
              </a:ext>
            </a:extLst>
          </p:cNvPr>
          <p:cNvSpPr txBox="1"/>
          <p:nvPr/>
        </p:nvSpPr>
        <p:spPr>
          <a:xfrm>
            <a:off x="1142906" y="478052"/>
            <a:ext cx="68581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 c d e f g h 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k l m n o p q 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 u v w x y 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CCF8E-6833-0167-173C-9D475D589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00" y="5666233"/>
            <a:ext cx="486695" cy="63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63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90372E-D609-58A5-3A65-DA8C420743E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VC &amp; CVC Words</a:t>
            </a:r>
          </a:p>
        </p:txBody>
      </p:sp>
    </p:spTree>
    <p:extLst>
      <p:ext uri="{BB962C8B-B14F-4D97-AF65-F5344CB8AC3E}">
        <p14:creationId xmlns:p14="http://schemas.microsoft.com/office/powerpoint/2010/main" val="3244467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7B8AB-07E1-74FA-B44F-3EE447E9C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58" y="1212131"/>
            <a:ext cx="7076284" cy="4433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656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555B1-97E8-5FA5-41C3-707FCEDFC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4" t="28599" r="19606" b="23703"/>
          <a:stretch/>
        </p:blipFill>
        <p:spPr>
          <a:xfrm>
            <a:off x="2193177" y="1232016"/>
            <a:ext cx="4757646" cy="43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22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C037D-B9CE-4E16-DC8D-E31EE5897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053" y="1745711"/>
            <a:ext cx="4039893" cy="336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32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B385DF-3990-0619-6651-7D95503CD095}"/>
              </a:ext>
            </a:extLst>
          </p:cNvPr>
          <p:cNvSpPr/>
          <p:nvPr/>
        </p:nvSpPr>
        <p:spPr>
          <a:xfrm>
            <a:off x="679076" y="201705"/>
            <a:ext cx="7785847" cy="64545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9591A-58F9-124F-739E-E035CE818ED1}"/>
              </a:ext>
            </a:extLst>
          </p:cNvPr>
          <p:cNvSpPr txBox="1"/>
          <p:nvPr/>
        </p:nvSpPr>
        <p:spPr>
          <a:xfrm>
            <a:off x="1142906" y="478052"/>
            <a:ext cx="68581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 c d e f g h 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k l m n o p q 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t u v w x y z</a:t>
            </a:r>
          </a:p>
        </p:txBody>
      </p:sp>
    </p:spTree>
    <p:extLst>
      <p:ext uri="{BB962C8B-B14F-4D97-AF65-F5344CB8AC3E}">
        <p14:creationId xmlns:p14="http://schemas.microsoft.com/office/powerpoint/2010/main" val="3453300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B385DF-3990-0619-6651-7D95503CD095}"/>
              </a:ext>
            </a:extLst>
          </p:cNvPr>
          <p:cNvSpPr/>
          <p:nvPr/>
        </p:nvSpPr>
        <p:spPr>
          <a:xfrm>
            <a:off x="679076" y="201705"/>
            <a:ext cx="7785847" cy="64545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9591A-58F9-124F-739E-E035CE818ED1}"/>
              </a:ext>
            </a:extLst>
          </p:cNvPr>
          <p:cNvSpPr txBox="1"/>
          <p:nvPr/>
        </p:nvSpPr>
        <p:spPr>
          <a:xfrm>
            <a:off x="1142906" y="478052"/>
            <a:ext cx="68581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 c d e f g h 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k l m n o p q 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t u v w x y 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8275D-35D8-2C88-8E1F-31862B2DC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50" y="5137900"/>
            <a:ext cx="714478" cy="68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79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B385DF-3990-0619-6651-7D95503CD095}"/>
              </a:ext>
            </a:extLst>
          </p:cNvPr>
          <p:cNvSpPr/>
          <p:nvPr/>
        </p:nvSpPr>
        <p:spPr>
          <a:xfrm>
            <a:off x="679076" y="201705"/>
            <a:ext cx="7785847" cy="64545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9591A-58F9-124F-739E-E035CE818ED1}"/>
              </a:ext>
            </a:extLst>
          </p:cNvPr>
          <p:cNvSpPr txBox="1"/>
          <p:nvPr/>
        </p:nvSpPr>
        <p:spPr>
          <a:xfrm>
            <a:off x="1142906" y="478052"/>
            <a:ext cx="68581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 c d e f g h 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k l m n o p q 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t u v w x y z</a:t>
            </a:r>
          </a:p>
        </p:txBody>
      </p:sp>
    </p:spTree>
    <p:extLst>
      <p:ext uri="{BB962C8B-B14F-4D97-AF65-F5344CB8AC3E}">
        <p14:creationId xmlns:p14="http://schemas.microsoft.com/office/powerpoint/2010/main" val="3480938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B385DF-3990-0619-6651-7D95503CD095}"/>
              </a:ext>
            </a:extLst>
          </p:cNvPr>
          <p:cNvSpPr/>
          <p:nvPr/>
        </p:nvSpPr>
        <p:spPr>
          <a:xfrm>
            <a:off x="679076" y="201705"/>
            <a:ext cx="7785847" cy="64545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9591A-58F9-124F-739E-E035CE818ED1}"/>
              </a:ext>
            </a:extLst>
          </p:cNvPr>
          <p:cNvSpPr txBox="1"/>
          <p:nvPr/>
        </p:nvSpPr>
        <p:spPr>
          <a:xfrm>
            <a:off x="1142906" y="478052"/>
            <a:ext cx="68581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 c d e f g h 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k l m n o p q 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 u v w x y 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CCF8E-6833-0167-173C-9D475D589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00" y="5666233"/>
            <a:ext cx="486695" cy="63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73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4D421A-A226-1063-3D2F-704334BD9557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VC &amp; CVC Words</a:t>
            </a:r>
          </a:p>
        </p:txBody>
      </p:sp>
    </p:spTree>
    <p:extLst>
      <p:ext uri="{BB962C8B-B14F-4D97-AF65-F5344CB8AC3E}">
        <p14:creationId xmlns:p14="http://schemas.microsoft.com/office/powerpoint/2010/main" val="3883148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DB865-D07B-4DC4-8A2C-792A8372CFAE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  <a:sym typeface="Arial"/>
              </a:rPr>
              <a:t>and</a:t>
            </a: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E08811E4-3BD2-405E-8C0C-B36C39CB8943}"/>
              </a:ext>
            </a:extLst>
          </p:cNvPr>
          <p:cNvSpPr/>
          <p:nvPr/>
        </p:nvSpPr>
        <p:spPr>
          <a:xfrm>
            <a:off x="3235407" y="3933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EC1E11D-0241-BF00-5DCE-02748CDAEC60}"/>
              </a:ext>
            </a:extLst>
          </p:cNvPr>
          <p:cNvSpPr/>
          <p:nvPr/>
        </p:nvSpPr>
        <p:spPr>
          <a:xfrm>
            <a:off x="4187283" y="393326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38A23EE2-07D7-EBE8-D54E-91AF481F994E}"/>
              </a:ext>
            </a:extLst>
          </p:cNvPr>
          <p:cNvSpPr/>
          <p:nvPr/>
        </p:nvSpPr>
        <p:spPr>
          <a:xfrm>
            <a:off x="5176634" y="393326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519469-F002-8B0C-39DD-B890FEAADFD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7EEC8AB4-64C4-C5D9-6C14-3EF634FA4351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0941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sat.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97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sat at the mat.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12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45697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</TotalTime>
  <Words>747</Words>
  <Application>Microsoft Macintosh PowerPoint</Application>
  <PresentationFormat>On-screen Show (4:3)</PresentationFormat>
  <Paragraphs>105</Paragraphs>
  <Slides>56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37</cp:revision>
  <dcterms:created xsi:type="dcterms:W3CDTF">2022-06-06T14:24:31Z</dcterms:created>
  <dcterms:modified xsi:type="dcterms:W3CDTF">2022-07-28T20:54:22Z</dcterms:modified>
</cp:coreProperties>
</file>