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1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4204" r:id="rId10"/>
    <p:sldId id="4205" r:id="rId11"/>
    <p:sldId id="4206" r:id="rId12"/>
    <p:sldId id="4222" r:id="rId13"/>
    <p:sldId id="4207" r:id="rId14"/>
    <p:sldId id="4208" r:id="rId15"/>
    <p:sldId id="4209" r:id="rId16"/>
    <p:sldId id="4210" r:id="rId17"/>
    <p:sldId id="4211" r:id="rId18"/>
    <p:sldId id="4212" r:id="rId19"/>
    <p:sldId id="4213" r:id="rId20"/>
    <p:sldId id="4214" r:id="rId21"/>
    <p:sldId id="4215" r:id="rId22"/>
    <p:sldId id="4216" r:id="rId23"/>
    <p:sldId id="4217" r:id="rId24"/>
    <p:sldId id="4218" r:id="rId25"/>
    <p:sldId id="4219" r:id="rId26"/>
    <p:sldId id="4220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881" r:id="rId35"/>
    <p:sldId id="2882" r:id="rId36"/>
    <p:sldId id="2883" r:id="rId37"/>
    <p:sldId id="2884" r:id="rId38"/>
    <p:sldId id="2885" r:id="rId39"/>
    <p:sldId id="2886" r:id="rId40"/>
    <p:sldId id="2666" r:id="rId41"/>
    <p:sldId id="2889" r:id="rId42"/>
    <p:sldId id="2888" r:id="rId43"/>
    <p:sldId id="3393" r:id="rId44"/>
    <p:sldId id="3124" r:id="rId45"/>
    <p:sldId id="3125" r:id="rId46"/>
    <p:sldId id="3126" r:id="rId47"/>
    <p:sldId id="2213" r:id="rId48"/>
    <p:sldId id="2214" r:id="rId49"/>
    <p:sldId id="2245" r:id="rId50"/>
    <p:sldId id="2216" r:id="rId51"/>
    <p:sldId id="2250" r:id="rId52"/>
    <p:sldId id="2217" r:id="rId53"/>
    <p:sldId id="368" r:id="rId54"/>
    <p:sldId id="4223" r:id="rId55"/>
    <p:sldId id="4224" r:id="rId56"/>
    <p:sldId id="4225" r:id="rId57"/>
    <p:sldId id="4226" r:id="rId58"/>
    <p:sldId id="4227" r:id="rId59"/>
    <p:sldId id="4228" r:id="rId60"/>
    <p:sldId id="4229" r:id="rId61"/>
    <p:sldId id="4230" r:id="rId62"/>
    <p:sldId id="4232" r:id="rId63"/>
    <p:sldId id="2339" r:id="rId64"/>
    <p:sldId id="2221" r:id="rId65"/>
    <p:sldId id="2222" r:id="rId66"/>
    <p:sldId id="2224" r:id="rId67"/>
    <p:sldId id="2226" r:id="rId68"/>
    <p:sldId id="2227" r:id="rId69"/>
    <p:sldId id="851" r:id="rId70"/>
    <p:sldId id="599" r:id="rId71"/>
    <p:sldId id="857" r:id="rId72"/>
    <p:sldId id="2122" r:id="rId73"/>
    <p:sldId id="2123" r:id="rId74"/>
    <p:sldId id="2228" r:id="rId75"/>
    <p:sldId id="2125" r:id="rId76"/>
    <p:sldId id="860" r:id="rId77"/>
    <p:sldId id="863" r:id="rId78"/>
    <p:sldId id="2229" r:id="rId79"/>
    <p:sldId id="2223" r:id="rId80"/>
    <p:sldId id="2230" r:id="rId81"/>
    <p:sldId id="2460" r:id="rId82"/>
    <p:sldId id="2461" r:id="rId83"/>
    <p:sldId id="2462" r:id="rId84"/>
    <p:sldId id="2234" r:id="rId85"/>
    <p:sldId id="2235" r:id="rId86"/>
    <p:sldId id="2158" r:id="rId87"/>
    <p:sldId id="2159" r:id="rId88"/>
    <p:sldId id="2225" r:id="rId89"/>
    <p:sldId id="2236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/>
    <p:restoredTop sz="78762"/>
  </p:normalViewPr>
  <p:slideViewPr>
    <p:cSldViewPr snapToGrid="0" snapToObjects="1">
      <p:cViewPr>
        <p:scale>
          <a:sx n="81" d="100"/>
          <a:sy n="81" d="100"/>
        </p:scale>
        <p:origin x="278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60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85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63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12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83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60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28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9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8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58+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65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58-59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 represents the sounds /w/+/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_CE /s/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13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12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68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7/31/22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73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4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600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966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28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83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376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06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223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775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642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60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1031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471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374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378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178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6225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355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185B7-0DB9-95D5-DA2E-FB6401E4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32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654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F1358-831E-0160-50E4-CD0FF8E8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18" y="4314896"/>
            <a:ext cx="63294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40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93801-0833-6263-0835-FC729B16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914" y="4329148"/>
            <a:ext cx="1050038" cy="5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7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4" y="2535405"/>
            <a:ext cx="50605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flute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5" y="4430419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tube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04627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30D61-541B-9F76-24E9-B1C7B71D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62" y="323637"/>
            <a:ext cx="1305765" cy="188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26B10-DA0F-F7A2-800A-21BC8B7D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165" y="561738"/>
            <a:ext cx="2820423" cy="1410212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6C36597C-7AAE-5050-9D57-36938856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996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mute</a:t>
            </a:r>
          </a:p>
        </p:txBody>
      </p:sp>
    </p:spTree>
    <p:extLst>
      <p:ext uri="{BB962C8B-B14F-4D97-AF65-F5344CB8AC3E}">
        <p14:creationId xmlns:p14="http://schemas.microsoft.com/office/powerpoint/2010/main" val="9028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5"/>
            <a:ext cx="3694657" cy="4904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3481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6DE300-535B-8B71-13BD-05B4D5282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4"/>
            <a:ext cx="3694657" cy="4904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3143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B083A-BDA1-EF94-6241-AB72CB010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61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534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538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rude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mule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6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rule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duke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tube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tune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flute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3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puke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7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58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u_e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/,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yū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185B7-0DB9-95D5-DA2E-FB6401E46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55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F9D38-1BE2-8DBB-F22D-466379A8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84" y="3719387"/>
            <a:ext cx="1814780" cy="262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6FDAEE-FDD5-5E73-C63B-152CD7A19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3903155"/>
            <a:ext cx="3919883" cy="19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183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F1358-831E-0160-50E4-CD0FF8E8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18" y="4314896"/>
            <a:ext cx="63294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1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F93801-0833-6263-0835-FC729B165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914" y="4329148"/>
            <a:ext cx="1050038" cy="52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923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4" y="2535405"/>
            <a:ext cx="50605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flute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0915" y="4430419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tube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504627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230D61-541B-9F76-24E9-B1C7B71DE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62" y="323637"/>
            <a:ext cx="1305765" cy="188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26B10-DA0F-F7A2-800A-21BC8B7D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561738"/>
            <a:ext cx="2820423" cy="1410212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6C36597C-7AAE-5050-9D57-36938856F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996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mute</a:t>
            </a:r>
          </a:p>
        </p:txBody>
      </p:sp>
    </p:spTree>
    <p:extLst>
      <p:ext uri="{BB962C8B-B14F-4D97-AF65-F5344CB8AC3E}">
        <p14:creationId xmlns:p14="http://schemas.microsoft.com/office/powerpoint/2010/main" val="22418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5"/>
            <a:ext cx="3694657" cy="4904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4333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6DE300-535B-8B71-13BD-05B4D5282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71" y="482594"/>
            <a:ext cx="3694657" cy="4904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9968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AA6856-0339-6184-1FB9-6641D256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5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FC245F-36CF-3AEC-3725-3CF8814E5170}"/>
              </a:ext>
            </a:extLst>
          </p:cNvPr>
          <p:cNvSpPr txBox="1"/>
          <p:nvPr/>
        </p:nvSpPr>
        <p:spPr>
          <a:xfrm>
            <a:off x="1086846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B083A-BDA1-EF94-6241-AB72CB010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161" y="86028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850CC8-7D5C-4233-3439-14F58AF75FBE}"/>
              </a:ext>
            </a:extLst>
          </p:cNvPr>
          <p:cNvSpPr txBox="1"/>
          <p:nvPr/>
        </p:nvSpPr>
        <p:spPr>
          <a:xfrm>
            <a:off x="5268168" y="453996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u_e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use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mute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June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rude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56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24676" y="409875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ABD941D-0D1F-D943-BA53-91C378699E87}"/>
              </a:ext>
            </a:extLst>
          </p:cNvPr>
          <p:cNvSpPr/>
          <p:nvPr/>
        </p:nvSpPr>
        <p:spPr>
          <a:xfrm>
            <a:off x="481584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421AC-0E42-514C-ADAE-8C1C5D695B6C}"/>
              </a:ext>
            </a:extLst>
          </p:cNvPr>
          <p:cNvCxnSpPr>
            <a:cxnSpLocks/>
          </p:cNvCxnSpPr>
          <p:nvPr/>
        </p:nvCxnSpPr>
        <p:spPr>
          <a:xfrm>
            <a:off x="4285090" y="3937685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544A4C-01ED-30D4-9060-569FB05F660B}"/>
              </a:ext>
            </a:extLst>
          </p:cNvPr>
          <p:cNvCxnSpPr>
            <a:cxnSpLocks/>
          </p:cNvCxnSpPr>
          <p:nvPr/>
        </p:nvCxnSpPr>
        <p:spPr>
          <a:xfrm>
            <a:off x="2659981" y="3937685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5E2CD-8AF0-ED66-F93B-A44837A8F9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16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39982" y="415596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F2A71AC-CAE1-6243-ADB7-AC6F1C11EC00}"/>
              </a:ext>
            </a:extLst>
          </p:cNvPr>
          <p:cNvSpPr/>
          <p:nvPr/>
        </p:nvSpPr>
        <p:spPr>
          <a:xfrm>
            <a:off x="516636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28FF-7A01-1C4B-AEBE-E3ADF6454AA3}"/>
              </a:ext>
            </a:extLst>
          </p:cNvPr>
          <p:cNvCxnSpPr>
            <a:cxnSpLocks/>
          </p:cNvCxnSpPr>
          <p:nvPr/>
        </p:nvCxnSpPr>
        <p:spPr>
          <a:xfrm>
            <a:off x="4572000" y="404997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E6C9-3801-71DB-68CC-78FEBB81086B}"/>
              </a:ext>
            </a:extLst>
          </p:cNvPr>
          <p:cNvCxnSpPr>
            <a:cxnSpLocks/>
          </p:cNvCxnSpPr>
          <p:nvPr/>
        </p:nvCxnSpPr>
        <p:spPr>
          <a:xfrm>
            <a:off x="2705725" y="4049973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A23F4B-B7D7-06C5-A446-B492C510308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4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4339609" y="4096330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AF70FD25-0632-104C-8E15-A9DECCE92963}"/>
              </a:ext>
            </a:extLst>
          </p:cNvPr>
          <p:cNvSpPr/>
          <p:nvPr/>
        </p:nvSpPr>
        <p:spPr>
          <a:xfrm>
            <a:off x="5242874" y="409633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82790DEF-52DD-4F41-AED4-BF3FE2037EC1}"/>
              </a:ext>
            </a:extLst>
          </p:cNvPr>
          <p:cNvSpPr/>
          <p:nvPr/>
        </p:nvSpPr>
        <p:spPr>
          <a:xfrm>
            <a:off x="332741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FF92C6-50C0-175E-E91D-055569010B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016CB746-01BC-C6FF-C2C6-8CF3443438FE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37579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A536D2-E9BE-FB48-923C-9C4AD3A390F6}"/>
              </a:ext>
            </a:extLst>
          </p:cNvPr>
          <p:cNvSpPr/>
          <p:nvPr/>
        </p:nvSpPr>
        <p:spPr>
          <a:xfrm>
            <a:off x="3853142" y="4096330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EDDC7F6D-E885-924B-A82B-A7CEB5BDD93A}"/>
              </a:ext>
            </a:extLst>
          </p:cNvPr>
          <p:cNvSpPr/>
          <p:nvPr/>
        </p:nvSpPr>
        <p:spPr>
          <a:xfrm>
            <a:off x="279862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51C1F5E-32DD-4641-BF47-BB1E0A94A854}"/>
              </a:ext>
            </a:extLst>
          </p:cNvPr>
          <p:cNvSpPr/>
          <p:nvPr/>
        </p:nvSpPr>
        <p:spPr>
          <a:xfrm>
            <a:off x="5187755" y="410079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5802E8-AEAE-17F6-F45D-84F2123C8C65}"/>
              </a:ext>
            </a:extLst>
          </p:cNvPr>
          <p:cNvCxnSpPr>
            <a:cxnSpLocks/>
          </p:cNvCxnSpPr>
          <p:nvPr/>
        </p:nvCxnSpPr>
        <p:spPr>
          <a:xfrm>
            <a:off x="4731493" y="3929332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4FF1474-218A-8D40-0A83-517A0F8AA56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B9282838-CD03-1273-6400-F5F0C14FA78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7168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Luke broke a rule.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5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see that cute dog?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1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June could use the flute if it was in tune.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96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June’s Flute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June has a flute. June likes to use the flute to make tunes. There is one tune June likes best. She likes the song Sand Dunes. June has a pal, Luke. Luke has no flute, but Luke likes to sing.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Once, June and Luke made tunes at lunch for their pals. The last song they did was Sand Dunes. June was on the flute and Luke sang. They did a fine job!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33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981</Words>
  <Application>Microsoft Macintosh PowerPoint</Application>
  <PresentationFormat>On-screen Show (4:3)</PresentationFormat>
  <Paragraphs>193</Paragraphs>
  <Slides>89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40</cp:revision>
  <dcterms:created xsi:type="dcterms:W3CDTF">2022-06-06T14:24:31Z</dcterms:created>
  <dcterms:modified xsi:type="dcterms:W3CDTF">2022-07-31T04:12:21Z</dcterms:modified>
</cp:coreProperties>
</file>