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6" r:id="rId2"/>
  </p:sldMasterIdLst>
  <p:notesMasterIdLst>
    <p:notesMasterId r:id="rId111"/>
  </p:notesMasterIdLst>
  <p:sldIdLst>
    <p:sldId id="2247" r:id="rId3"/>
    <p:sldId id="2199" r:id="rId4"/>
    <p:sldId id="3049" r:id="rId5"/>
    <p:sldId id="2248" r:id="rId6"/>
    <p:sldId id="2240" r:id="rId7"/>
    <p:sldId id="2238" r:id="rId8"/>
    <p:sldId id="2241" r:id="rId9"/>
    <p:sldId id="2198" r:id="rId10"/>
    <p:sldId id="4185" r:id="rId11"/>
    <p:sldId id="4186" r:id="rId12"/>
    <p:sldId id="4203" r:id="rId13"/>
    <p:sldId id="4187" r:id="rId14"/>
    <p:sldId id="4188" r:id="rId15"/>
    <p:sldId id="4189" r:id="rId16"/>
    <p:sldId id="4190" r:id="rId17"/>
    <p:sldId id="4191" r:id="rId18"/>
    <p:sldId id="4192" r:id="rId19"/>
    <p:sldId id="4193" r:id="rId20"/>
    <p:sldId id="4194" r:id="rId21"/>
    <p:sldId id="4195" r:id="rId22"/>
    <p:sldId id="4196" r:id="rId23"/>
    <p:sldId id="4197" r:id="rId24"/>
    <p:sldId id="4198" r:id="rId25"/>
    <p:sldId id="4199" r:id="rId26"/>
    <p:sldId id="4201" r:id="rId27"/>
    <p:sldId id="4202" r:id="rId28"/>
    <p:sldId id="2242" r:id="rId29"/>
    <p:sldId id="2200" r:id="rId30"/>
    <p:sldId id="2201" r:id="rId31"/>
    <p:sldId id="2243" r:id="rId32"/>
    <p:sldId id="2202" r:id="rId33"/>
    <p:sldId id="2244" r:id="rId34"/>
    <p:sldId id="2203" r:id="rId35"/>
    <p:sldId id="2856" r:id="rId36"/>
    <p:sldId id="2857" r:id="rId37"/>
    <p:sldId id="2859" r:id="rId38"/>
    <p:sldId id="2860" r:id="rId39"/>
    <p:sldId id="4160" r:id="rId40"/>
    <p:sldId id="2862" r:id="rId41"/>
    <p:sldId id="2864" r:id="rId42"/>
    <p:sldId id="2865" r:id="rId43"/>
    <p:sldId id="2654" r:id="rId44"/>
    <p:sldId id="2867" r:id="rId45"/>
    <p:sldId id="2871" r:id="rId46"/>
    <p:sldId id="2869" r:id="rId47"/>
    <p:sldId id="2853" r:id="rId48"/>
    <p:sldId id="2873" r:id="rId49"/>
    <p:sldId id="2876" r:id="rId50"/>
    <p:sldId id="2877" r:id="rId51"/>
    <p:sldId id="2878" r:id="rId52"/>
    <p:sldId id="2879" r:id="rId53"/>
    <p:sldId id="2880" r:id="rId54"/>
    <p:sldId id="4228" r:id="rId55"/>
    <p:sldId id="3392" r:id="rId56"/>
    <p:sldId id="3121" r:id="rId57"/>
    <p:sldId id="3122" r:id="rId58"/>
    <p:sldId id="3123" r:id="rId59"/>
    <p:sldId id="2213" r:id="rId60"/>
    <p:sldId id="2214" r:id="rId61"/>
    <p:sldId id="2245" r:id="rId62"/>
    <p:sldId id="2216" r:id="rId63"/>
    <p:sldId id="2250" r:id="rId64"/>
    <p:sldId id="2217" r:id="rId65"/>
    <p:sldId id="368" r:id="rId66"/>
    <p:sldId id="4204" r:id="rId67"/>
    <p:sldId id="4205" r:id="rId68"/>
    <p:sldId id="4206" r:id="rId69"/>
    <p:sldId id="4207" r:id="rId70"/>
    <p:sldId id="4208" r:id="rId71"/>
    <p:sldId id="4209" r:id="rId72"/>
    <p:sldId id="4210" r:id="rId73"/>
    <p:sldId id="4211" r:id="rId74"/>
    <p:sldId id="4212" r:id="rId75"/>
    <p:sldId id="4213" r:id="rId76"/>
    <p:sldId id="4214" r:id="rId77"/>
    <p:sldId id="4215" r:id="rId78"/>
    <p:sldId id="4216" r:id="rId79"/>
    <p:sldId id="4217" r:id="rId80"/>
    <p:sldId id="4218" r:id="rId81"/>
    <p:sldId id="4219" r:id="rId82"/>
    <p:sldId id="4220" r:id="rId83"/>
    <p:sldId id="4221" r:id="rId84"/>
    <p:sldId id="4222" r:id="rId85"/>
    <p:sldId id="4223" r:id="rId86"/>
    <p:sldId id="2342" r:id="rId87"/>
    <p:sldId id="2221" r:id="rId88"/>
    <p:sldId id="2222" r:id="rId89"/>
    <p:sldId id="2224" r:id="rId90"/>
    <p:sldId id="2226" r:id="rId91"/>
    <p:sldId id="2227" r:id="rId92"/>
    <p:sldId id="851" r:id="rId93"/>
    <p:sldId id="599" r:id="rId94"/>
    <p:sldId id="857" r:id="rId95"/>
    <p:sldId id="2122" r:id="rId96"/>
    <p:sldId id="2123" r:id="rId97"/>
    <p:sldId id="2228" r:id="rId98"/>
    <p:sldId id="2223" r:id="rId99"/>
    <p:sldId id="2230" r:id="rId100"/>
    <p:sldId id="2457" r:id="rId101"/>
    <p:sldId id="2458" r:id="rId102"/>
    <p:sldId id="2459" r:id="rId103"/>
    <p:sldId id="2234" r:id="rId104"/>
    <p:sldId id="2235" r:id="rId105"/>
    <p:sldId id="2158" r:id="rId106"/>
    <p:sldId id="2159" r:id="rId107"/>
    <p:sldId id="4224" r:id="rId108"/>
    <p:sldId id="2225" r:id="rId109"/>
    <p:sldId id="2236" r:id="rId11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2CF035-AA50-DC94-688B-9377E818EE49}" name="Contesse,Valentina A" initials="CA" userId="S::valufgator@ufl.edu::66806d4e-fd53-4162-bb2b-dfd5f9123657" providerId="AD"/>
  <p188:author id="{E71CE4EF-5F63-C309-1C8F-AD9BED01D6EA}" name="Alyssa Ricke" initials="AR" userId="S::alychickq22@ufl.edu::36f174c9-250d-4433-864f-f7349753d04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F6FA9"/>
    <a:srgbClr val="E15436"/>
    <a:srgbClr val="2C629F"/>
    <a:srgbClr val="25B0A7"/>
    <a:srgbClr val="AE382B"/>
    <a:srgbClr val="252B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75"/>
    <p:restoredTop sz="78762"/>
  </p:normalViewPr>
  <p:slideViewPr>
    <p:cSldViewPr snapToGrid="0" snapToObjects="1">
      <p:cViewPr>
        <p:scale>
          <a:sx n="72" d="100"/>
          <a:sy n="72" d="100"/>
        </p:scale>
        <p:origin x="3440" y="832"/>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presProps" Target="presProps.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viewProps" Target="viewProps.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tableStyles" Target="tableStyle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microsoft.com/office/2018/10/relationships/authors" Target="authors.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DBB2B-03B0-BA4D-8766-8EF49B89551B}" type="datetimeFigureOut">
              <a:rPr lang="en-US" smtClean="0"/>
              <a:t>7/30/22</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FB05D2-5D65-874B-87C6-2AEC7FA940C5}" type="slidenum">
              <a:rPr lang="en-US" smtClean="0"/>
              <a:t>‹#›</a:t>
            </a:fld>
            <a:endParaRPr lang="en-US" dirty="0"/>
          </a:p>
        </p:txBody>
      </p:sp>
    </p:spTree>
    <p:extLst>
      <p:ext uri="{BB962C8B-B14F-4D97-AF65-F5344CB8AC3E}">
        <p14:creationId xmlns:p14="http://schemas.microsoft.com/office/powerpoint/2010/main" val="1063661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ufliteracy.org</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a:t>
            </a:fld>
            <a:endParaRPr lang="en-US" dirty="0"/>
          </a:p>
        </p:txBody>
      </p:sp>
    </p:spTree>
    <p:extLst>
      <p:ext uri="{BB962C8B-B14F-4D97-AF65-F5344CB8AC3E}">
        <p14:creationId xmlns:p14="http://schemas.microsoft.com/office/powerpoint/2010/main" val="2796476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70185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41691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75075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87837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27620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47009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01572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14836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64684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6386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a:t>
            </a:r>
            <a:r>
              <a:rPr lang="en-US" i="0" dirty="0"/>
              <a:t> lesson plan Step 1 for phonemic awareness activity.</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a:t>
            </a:fld>
            <a:endParaRPr lang="en-US" dirty="0"/>
          </a:p>
        </p:txBody>
      </p:sp>
    </p:spTree>
    <p:extLst>
      <p:ext uri="{BB962C8B-B14F-4D97-AF65-F5344CB8AC3E}">
        <p14:creationId xmlns:p14="http://schemas.microsoft.com/office/powerpoint/2010/main" val="1518741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letter formation practice. Use as needed. </a:t>
            </a:r>
          </a:p>
          <a:p>
            <a:r>
              <a:rPr lang="en-US" dirty="0"/>
              <a:t>See </a:t>
            </a:r>
            <a:r>
              <a:rPr lang="en-US" i="1" dirty="0"/>
              <a:t>UFLI Foundations </a:t>
            </a:r>
            <a:r>
              <a:rPr lang="en-US" i="0" dirty="0"/>
              <a:t>manual for more information about letter formation.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A074AC-762B-9746-B87C-BF70D76B6A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75774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to model spelling.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58</a:t>
            </a:fld>
            <a:endParaRPr lang="en-US" dirty="0"/>
          </a:p>
        </p:txBody>
      </p:sp>
    </p:spTree>
    <p:extLst>
      <p:ext uri="{BB962C8B-B14F-4D97-AF65-F5344CB8AC3E}">
        <p14:creationId xmlns:p14="http://schemas.microsoft.com/office/powerpoint/2010/main" val="6059080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for guided spelling practice. </a:t>
            </a:r>
          </a:p>
        </p:txBody>
      </p:sp>
      <p:sp>
        <p:nvSpPr>
          <p:cNvPr id="4" name="Slide Number Placeholder 3"/>
          <p:cNvSpPr>
            <a:spLocks noGrp="1"/>
          </p:cNvSpPr>
          <p:nvPr>
            <p:ph type="sldNum" sz="quarter" idx="5"/>
          </p:nvPr>
        </p:nvSpPr>
        <p:spPr/>
        <p:txBody>
          <a:bodyPr/>
          <a:lstStyle/>
          <a:p>
            <a:fld id="{21FB05D2-5D65-874B-87C6-2AEC7FA940C5}" type="slidenum">
              <a:rPr lang="en-US" smtClean="0"/>
              <a:t>59</a:t>
            </a:fld>
            <a:endParaRPr lang="en-US" dirty="0"/>
          </a:p>
        </p:txBody>
      </p:sp>
    </p:spTree>
    <p:extLst>
      <p:ext uri="{BB962C8B-B14F-4D97-AF65-F5344CB8AC3E}">
        <p14:creationId xmlns:p14="http://schemas.microsoft.com/office/powerpoint/2010/main" val="24341856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review the new concept.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64</a:t>
            </a:fld>
            <a:endParaRPr lang="en-US" dirty="0"/>
          </a:p>
        </p:txBody>
      </p:sp>
    </p:spTree>
    <p:extLst>
      <p:ext uri="{BB962C8B-B14F-4D97-AF65-F5344CB8AC3E}">
        <p14:creationId xmlns:p14="http://schemas.microsoft.com/office/powerpoint/2010/main" val="31181581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85717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87333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70185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41691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75075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87837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 </a:t>
            </a:r>
            <a:r>
              <a:rPr lang="en-US" i="0" dirty="0"/>
              <a:t>lesson plan Step 2 for student phoneme responses.</a:t>
            </a:r>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a:t>
            </a:fld>
            <a:endParaRPr lang="en-US" dirty="0"/>
          </a:p>
        </p:txBody>
      </p:sp>
    </p:spTree>
    <p:extLst>
      <p:ext uri="{BB962C8B-B14F-4D97-AF65-F5344CB8AC3E}">
        <p14:creationId xmlns:p14="http://schemas.microsoft.com/office/powerpoint/2010/main" val="21037257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27620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47009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01572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14836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64684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63865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6 for word work activity. </a:t>
            </a:r>
          </a:p>
          <a:p>
            <a:r>
              <a:rPr lang="en-US" i="0" dirty="0"/>
              <a:t>Visit </a:t>
            </a:r>
            <a:r>
              <a:rPr lang="en-US" i="0" dirty="0" err="1"/>
              <a:t>ufliteracy.org</a:t>
            </a:r>
            <a:r>
              <a:rPr lang="en-US" i="0" dirty="0"/>
              <a:t> to access the Word Work Mat apps.</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87</a:t>
            </a:fld>
            <a:endParaRPr lang="en-US" dirty="0"/>
          </a:p>
        </p:txBody>
      </p:sp>
    </p:spTree>
    <p:extLst>
      <p:ext uri="{BB962C8B-B14F-4D97-AF65-F5344CB8AC3E}">
        <p14:creationId xmlns:p14="http://schemas.microsoft.com/office/powerpoint/2010/main" val="15402494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7 for irregular word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each word may be used in editing mode. Cover the heart and square icons then reveal them one at a time during instruction.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89</a:t>
            </a:fld>
            <a:endParaRPr lang="en-US" dirty="0"/>
          </a:p>
        </p:txBody>
      </p:sp>
    </p:spTree>
    <p:extLst>
      <p:ext uri="{BB962C8B-B14F-4D97-AF65-F5344CB8AC3E}">
        <p14:creationId xmlns:p14="http://schemas.microsoft.com/office/powerpoint/2010/main" val="18112602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90</a:t>
            </a:fld>
            <a:endParaRPr lang="en-US" dirty="0"/>
          </a:p>
        </p:txBody>
      </p:sp>
    </p:spTree>
    <p:extLst>
      <p:ext uri="{BB962C8B-B14F-4D97-AF65-F5344CB8AC3E}">
        <p14:creationId xmlns:p14="http://schemas.microsoft.com/office/powerpoint/2010/main" val="7093902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52+</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ERE represents the /air/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22360595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3 for auditory drill activity.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28</a:t>
            </a:fld>
            <a:endParaRPr lang="en-US" dirty="0"/>
          </a:p>
        </p:txBody>
      </p:sp>
    </p:spTree>
    <p:extLst>
      <p:ext uri="{BB962C8B-B14F-4D97-AF65-F5344CB8AC3E}">
        <p14:creationId xmlns:p14="http://schemas.microsoft.com/office/powerpoint/2010/main" val="32012967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52+</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ERE represents the /air/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4023586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54+</a:t>
            </a:r>
          </a:p>
          <a:p>
            <a:endParaRPr lang="en-US" dirty="0"/>
          </a:p>
          <a:p>
            <a:r>
              <a:rPr lang="en-US" dirty="0"/>
              <a:t>WH represents the /h/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 represents the /</a:t>
            </a:r>
            <a:r>
              <a:rPr lang="en-US" dirty="0" err="1"/>
              <a:t>ū</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28194623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Lessons 55-72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*Temporarily irregular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 /</a:t>
            </a:r>
            <a:r>
              <a:rPr lang="en-US" dirty="0" err="1"/>
              <a:t>ī</a:t>
            </a:r>
            <a:r>
              <a:rPr lang="en-US" dirty="0"/>
              <a:t>/ has not been introduced yet.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369F00-BCEC-4AC3-8676-50B50AB78CE9}"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94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0206552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Lessons 55-72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*Temporarily irregular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 /</a:t>
            </a:r>
            <a:r>
              <a:rPr lang="en-US" dirty="0" err="1"/>
              <a:t>ī</a:t>
            </a:r>
            <a:r>
              <a:rPr lang="en-US" dirty="0"/>
              <a:t>/ has not been introduced yet.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369F00-BCEC-4AC3-8676-50B50AB78CE9}"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95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90376138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96</a:t>
            </a:fld>
            <a:endParaRPr lang="en-US" dirty="0"/>
          </a:p>
        </p:txBody>
      </p:sp>
    </p:spTree>
    <p:extLst>
      <p:ext uri="{BB962C8B-B14F-4D97-AF65-F5344CB8AC3E}">
        <p14:creationId xmlns:p14="http://schemas.microsoft.com/office/powerpoint/2010/main" val="17282295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8 for connected text activities.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98</a:t>
            </a:fld>
            <a:endParaRPr lang="en-US" dirty="0"/>
          </a:p>
        </p:txBody>
      </p:sp>
    </p:spTree>
    <p:extLst>
      <p:ext uri="{BB962C8B-B14F-4D97-AF65-F5344CB8AC3E}">
        <p14:creationId xmlns:p14="http://schemas.microsoft.com/office/powerpoint/2010/main" val="368447905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dirty="0"/>
              <a:t>lesson plan Step 8 for sentences to write.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102</a:t>
            </a:fld>
            <a:endParaRPr lang="en-US" dirty="0"/>
          </a:p>
        </p:txBody>
      </p:sp>
    </p:spTree>
    <p:extLst>
      <p:ext uri="{BB962C8B-B14F-4D97-AF65-F5344CB8AC3E}">
        <p14:creationId xmlns:p14="http://schemas.microsoft.com/office/powerpoint/2010/main" val="30520022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i="1" dirty="0"/>
              <a:t>UFLI Foundations </a:t>
            </a:r>
            <a:r>
              <a:rPr lang="en-US" i="0" dirty="0"/>
              <a:t>decodable text is provided here. </a:t>
            </a:r>
            <a:r>
              <a:rPr lang="en-US" dirty="0"/>
              <a:t>See </a:t>
            </a:r>
            <a:r>
              <a:rPr lang="en-US" i="1" dirty="0"/>
              <a:t>UFLI Foundations </a:t>
            </a:r>
            <a:r>
              <a:rPr lang="en-US" i="0" dirty="0"/>
              <a:t>decodable text guide for additional </a:t>
            </a:r>
            <a:r>
              <a:rPr lang="en-US" i="0"/>
              <a:t>text options.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103</a:t>
            </a:fld>
            <a:endParaRPr lang="en-US" dirty="0"/>
          </a:p>
        </p:txBody>
      </p:sp>
    </p:spTree>
    <p:extLst>
      <p:ext uri="{BB962C8B-B14F-4D97-AF65-F5344CB8AC3E}">
        <p14:creationId xmlns:p14="http://schemas.microsoft.com/office/powerpoint/2010/main" val="176838956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35808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7961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slides needed for auditory drill. </a:t>
            </a:r>
          </a:p>
        </p:txBody>
      </p:sp>
      <p:sp>
        <p:nvSpPr>
          <p:cNvPr id="4" name="Slide Number Placeholder 3"/>
          <p:cNvSpPr>
            <a:spLocks noGrp="1"/>
          </p:cNvSpPr>
          <p:nvPr>
            <p:ph type="sldNum" sz="quarter" idx="5"/>
          </p:nvPr>
        </p:nvSpPr>
        <p:spPr/>
        <p:txBody>
          <a:bodyPr/>
          <a:lstStyle/>
          <a:p>
            <a:fld id="{21FB05D2-5D65-874B-87C6-2AEC7FA940C5}" type="slidenum">
              <a:rPr lang="en-US" smtClean="0"/>
              <a:t>29</a:t>
            </a:fld>
            <a:endParaRPr lang="en-US" dirty="0"/>
          </a:p>
        </p:txBody>
      </p:sp>
    </p:spTree>
    <p:extLst>
      <p:ext uri="{BB962C8B-B14F-4D97-AF65-F5344CB8AC3E}">
        <p14:creationId xmlns:p14="http://schemas.microsoft.com/office/powerpoint/2010/main" val="253749217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53027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4 for blending drill word chain and grid. </a:t>
            </a:r>
          </a:p>
          <a:p>
            <a:r>
              <a:rPr lang="en-US" i="0" dirty="0"/>
              <a:t>Visit </a:t>
            </a:r>
            <a:r>
              <a:rPr lang="en-US" i="0" dirty="0" err="1"/>
              <a:t>ufliteracy.org</a:t>
            </a:r>
            <a:r>
              <a:rPr lang="en-US" i="0" dirty="0"/>
              <a:t> to access the Blending Board app.</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31</a:t>
            </a:fld>
            <a:endParaRPr lang="en-US" dirty="0"/>
          </a:p>
        </p:txBody>
      </p:sp>
    </p:spTree>
    <p:extLst>
      <p:ext uri="{BB962C8B-B14F-4D97-AF65-F5344CB8AC3E}">
        <p14:creationId xmlns:p14="http://schemas.microsoft.com/office/powerpoint/2010/main" val="1302087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introduce the new concept.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33</a:t>
            </a:fld>
            <a:endParaRPr lang="en-US" dirty="0"/>
          </a:p>
        </p:txBody>
      </p:sp>
    </p:spTree>
    <p:extLst>
      <p:ext uri="{BB962C8B-B14F-4D97-AF65-F5344CB8AC3E}">
        <p14:creationId xmlns:p14="http://schemas.microsoft.com/office/powerpoint/2010/main" val="224704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85717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87333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7/30/22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36086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o_squar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3EA9F29-680B-FDF7-9D67-80B79047E5F8}"/>
              </a:ext>
            </a:extLst>
          </p:cNvPr>
          <p:cNvSpPr>
            <a:spLocks noGrp="1"/>
          </p:cNvSpPr>
          <p:nvPr>
            <p:ph type="dt" sz="half" idx="10"/>
          </p:nvPr>
        </p:nvSpPr>
        <p:spPr/>
        <p:txBody>
          <a:bodyPr/>
          <a:lstStyle/>
          <a:p>
            <a:fld id="{BF76293B-7FD6-2A49-801F-A90DF30EFDFD}" type="datetimeFigureOut">
              <a:rPr lang="en-US" smtClean="0"/>
              <a:t>7/30/22</a:t>
            </a:fld>
            <a:endParaRPr lang="en-US" dirty="0"/>
          </a:p>
        </p:txBody>
      </p:sp>
      <p:sp>
        <p:nvSpPr>
          <p:cNvPr id="4" name="Footer Placeholder 3">
            <a:extLst>
              <a:ext uri="{FF2B5EF4-FFF2-40B4-BE49-F238E27FC236}">
                <a16:creationId xmlns:a16="http://schemas.microsoft.com/office/drawing/2014/main" id="{D99E727A-3B5F-5C9C-BC3B-F3D69A9AE4D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E601BF9-2CBD-3ACA-A38D-4631041C9AC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A63A3DC1-C346-050C-57B0-71B7B4A2030F}"/>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FC78B93A-7FD5-375C-DF26-8B528D16EEC6}"/>
              </a:ext>
            </a:extLst>
          </p:cNvPr>
          <p:cNvPicPr>
            <a:picLocks noChangeAspect="1"/>
          </p:cNvPicPr>
          <p:nvPr userDrawn="1"/>
        </p:nvPicPr>
        <p:blipFill>
          <a:blip r:embed="rId3"/>
          <a:stretch>
            <a:fillRect/>
          </a:stretch>
        </p:blipFill>
        <p:spPr>
          <a:xfrm>
            <a:off x="8694775" y="6345444"/>
            <a:ext cx="343366" cy="365760"/>
          </a:xfrm>
          <a:prstGeom prst="rect">
            <a:avLst/>
          </a:prstGeom>
        </p:spPr>
      </p:pic>
    </p:spTree>
    <p:extLst>
      <p:ext uri="{BB962C8B-B14F-4D97-AF65-F5344CB8AC3E}">
        <p14:creationId xmlns:p14="http://schemas.microsoft.com/office/powerpoint/2010/main" val="3776978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2CD2AF-2D46-C947-B29A-40A80EE79140}"/>
              </a:ext>
            </a:extLst>
          </p:cNvPr>
          <p:cNvSpPr>
            <a:spLocks noGrp="1"/>
          </p:cNvSpPr>
          <p:nvPr>
            <p:ph type="dt" sz="half" idx="10"/>
          </p:nvPr>
        </p:nvSpPr>
        <p:spPr/>
        <p:txBody>
          <a:bodyPr/>
          <a:lstStyle/>
          <a:p>
            <a:fld id="{BF76293B-7FD6-2A49-801F-A90DF30EFDFD}" type="datetimeFigureOut">
              <a:rPr lang="en-US" smtClean="0"/>
              <a:t>7/30/22</a:t>
            </a:fld>
            <a:endParaRPr lang="en-US" dirty="0"/>
          </a:p>
        </p:txBody>
      </p:sp>
      <p:sp>
        <p:nvSpPr>
          <p:cNvPr id="4" name="Footer Placeholder 3">
            <a:extLst>
              <a:ext uri="{FF2B5EF4-FFF2-40B4-BE49-F238E27FC236}">
                <a16:creationId xmlns:a16="http://schemas.microsoft.com/office/drawing/2014/main" id="{127367F0-7D00-CFCC-2FC5-A555753EF58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C29F062-9342-A1BD-342A-0C0E58951519}"/>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FEA588C-9DC8-220A-19CC-519DF3186D14}"/>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E67E23C5-8E25-EA00-FEB1-564BEE52EE80}"/>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438164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7/30/22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992346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7/30/22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980117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7/30/22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0440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7/30/22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09025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new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939E604-6A08-1816-597D-0FE0E24FA360}"/>
              </a:ext>
            </a:extLst>
          </p:cNvPr>
          <p:cNvSpPr>
            <a:spLocks noGrp="1"/>
          </p:cNvSpPr>
          <p:nvPr>
            <p:ph type="dt" sz="half" idx="10"/>
          </p:nvPr>
        </p:nvSpPr>
        <p:spPr/>
        <p:txBody>
          <a:bodyPr/>
          <a:lstStyle/>
          <a:p>
            <a:fld id="{BF76293B-7FD6-2A49-801F-A90DF30EFDFD}" type="datetimeFigureOut">
              <a:rPr lang="en-US" smtClean="0"/>
              <a:t>7/30/22</a:t>
            </a:fld>
            <a:endParaRPr lang="en-US" dirty="0"/>
          </a:p>
        </p:txBody>
      </p:sp>
      <p:sp>
        <p:nvSpPr>
          <p:cNvPr id="4" name="Footer Placeholder 3">
            <a:extLst>
              <a:ext uri="{FF2B5EF4-FFF2-40B4-BE49-F238E27FC236}">
                <a16:creationId xmlns:a16="http://schemas.microsoft.com/office/drawing/2014/main" id="{D1DF94B8-0136-267C-E303-DA682C5B8BE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E914F7C-9A70-995E-2EE1-4BA50E7073AB}"/>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8" name="Picture 7">
            <a:extLst>
              <a:ext uri="{FF2B5EF4-FFF2-40B4-BE49-F238E27FC236}">
                <a16:creationId xmlns:a16="http://schemas.microsoft.com/office/drawing/2014/main" id="{0BCA8B4E-EA88-8946-729D-27C2FDC8DE1A}"/>
              </a:ext>
            </a:extLst>
          </p:cNvPr>
          <p:cNvPicPr>
            <a:picLocks noChangeAspect="1"/>
          </p:cNvPicPr>
          <p:nvPr userDrawn="1"/>
        </p:nvPicPr>
        <p:blipFill>
          <a:blip r:embed="rId2"/>
          <a:stretch>
            <a:fillRect/>
          </a:stretch>
        </p:blipFill>
        <p:spPr>
          <a:xfrm>
            <a:off x="3261617" y="112541"/>
            <a:ext cx="2620762" cy="2820739"/>
          </a:xfrm>
          <a:prstGeom prst="rect">
            <a:avLst/>
          </a:prstGeom>
        </p:spPr>
      </p:pic>
    </p:spTree>
    <p:extLst>
      <p:ext uri="{BB962C8B-B14F-4D97-AF65-F5344CB8AC3E}">
        <p14:creationId xmlns:p14="http://schemas.microsoft.com/office/powerpoint/2010/main" val="13799360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7/30/22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5693078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7/30/22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3474230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AE03CC-0339-F44C-B3A5-5A854C8DC9B3}" type="datetimeFigureOut">
              <a:rPr lang="en-US" smtClean="0"/>
              <a:t>7/30/22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37741250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7/30/22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7456060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AE03CC-0339-F44C-B3A5-5A854C8DC9B3}" type="datetimeFigureOut">
              <a:rPr lang="en-US" smtClean="0"/>
              <a:t>7/30/22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42857985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AE03CC-0339-F44C-B3A5-5A854C8DC9B3}" type="datetimeFigureOut">
              <a:rPr lang="en-US" smtClean="0"/>
              <a:t>7/30/22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40118634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AE03CC-0339-F44C-B3A5-5A854C8DC9B3}" type="datetimeFigureOut">
              <a:rPr lang="en-US" smtClean="0"/>
              <a:t>7/30/22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8090295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AE03CC-0339-F44C-B3A5-5A854C8DC9B3}" type="datetimeFigureOut">
              <a:rPr lang="en-US" smtClean="0"/>
              <a:t>7/30/22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38231965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AE03CC-0339-F44C-B3A5-5A854C8DC9B3}" type="datetimeFigureOut">
              <a:rPr lang="en-US" smtClean="0"/>
              <a:t>7/30/22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36468634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AE03CC-0339-F44C-B3A5-5A854C8DC9B3}" type="datetimeFigureOut">
              <a:rPr lang="en-US" smtClean="0"/>
              <a:t>7/30/22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909394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7/30/22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3187775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7/30/22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0960076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7/30/22</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0715752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7/30/22</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4881571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76293B-7FD6-2A49-801F-A90DF30EFDFD}" type="datetimeFigureOut">
              <a:rPr lang="en-US" smtClean="0"/>
              <a:t>7/30/22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874563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logo_present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C905FE3-04FD-A215-32C3-948721EB0201}"/>
              </a:ext>
            </a:extLst>
          </p:cNvPr>
          <p:cNvSpPr>
            <a:spLocks noGrp="1"/>
          </p:cNvSpPr>
          <p:nvPr>
            <p:ph type="dt" sz="half" idx="10"/>
          </p:nvPr>
        </p:nvSpPr>
        <p:spPr/>
        <p:txBody>
          <a:bodyPr/>
          <a:lstStyle/>
          <a:p>
            <a:fld id="{FDA7682A-6A4C-49B5-868D-7260A2C15604}" type="datetimeFigureOut">
              <a:rPr lang="en-US" smtClean="0"/>
              <a:pPr/>
              <a:t>7/30/22</a:t>
            </a:fld>
            <a:endParaRPr lang="en-US" dirty="0"/>
          </a:p>
        </p:txBody>
      </p:sp>
      <p:sp>
        <p:nvSpPr>
          <p:cNvPr id="4" name="Footer Placeholder 3">
            <a:extLst>
              <a:ext uri="{FF2B5EF4-FFF2-40B4-BE49-F238E27FC236}">
                <a16:creationId xmlns:a16="http://schemas.microsoft.com/office/drawing/2014/main" id="{1AB3AFF5-E1B6-D26F-0D3D-074C782C4D7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605DE54-3282-EE4C-3752-F4D2D50E1495}"/>
              </a:ext>
            </a:extLst>
          </p:cNvPr>
          <p:cNvSpPr>
            <a:spLocks noGrp="1"/>
          </p:cNvSpPr>
          <p:nvPr>
            <p:ph type="sldNum" sz="quarter" idx="12"/>
          </p:nvPr>
        </p:nvSpPr>
        <p:spPr/>
        <p:txBody>
          <a:bodyPr/>
          <a:lstStyle/>
          <a:p>
            <a:fld id="{F3CCE1B1-4751-4057-BEBB-A535099F4E45}" type="slidenum">
              <a:rPr lang="en-US" smtClean="0"/>
              <a:pPr/>
              <a:t>‹#›</a:t>
            </a:fld>
            <a:endParaRPr lang="en-US" dirty="0"/>
          </a:p>
        </p:txBody>
      </p:sp>
      <p:pic>
        <p:nvPicPr>
          <p:cNvPr id="6" name="Picture 5">
            <a:extLst>
              <a:ext uri="{FF2B5EF4-FFF2-40B4-BE49-F238E27FC236}">
                <a16:creationId xmlns:a16="http://schemas.microsoft.com/office/drawing/2014/main" id="{6FD63468-B6A7-5A43-B845-AA81A3A6A12C}"/>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D9C04C5D-871E-ADEC-53D7-9DA9F9A6A85E}"/>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4744925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76293B-7FD6-2A49-801F-A90DF30EFDFD}" type="datetimeFigureOut">
              <a:rPr lang="en-US" smtClean="0"/>
              <a:t>7/30/22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429477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76293B-7FD6-2A49-801F-A90DF30EFDFD}" type="datetimeFigureOut">
              <a:rPr lang="en-US" smtClean="0"/>
              <a:t>7/30/22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70289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76293B-7FD6-2A49-801F-A90DF30EFDFD}" type="datetimeFigureOut">
              <a:rPr lang="en-US" smtClean="0"/>
              <a:t>7/30/22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605008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76293B-7FD6-2A49-801F-A90DF30EFDFD}" type="datetimeFigureOut">
              <a:rPr lang="en-US" smtClean="0"/>
              <a:t>7/30/22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724901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7/30/22</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090589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7/30/22</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6757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theme" Target="../theme/theme2.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76293B-7FD6-2A49-801F-A90DF30EFDFD}" type="datetimeFigureOut">
              <a:rPr lang="en-US" smtClean="0"/>
              <a:t>7/30/22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081244-C620-8347-9C8C-F0DFE93F220E}" type="slidenum">
              <a:rPr lang="en-US" smtClean="0"/>
              <a:t>‹#›</a:t>
            </a:fld>
            <a:endParaRPr lang="en-US" dirty="0"/>
          </a:p>
        </p:txBody>
      </p:sp>
    </p:spTree>
    <p:extLst>
      <p:ext uri="{BB962C8B-B14F-4D97-AF65-F5344CB8AC3E}">
        <p14:creationId xmlns:p14="http://schemas.microsoft.com/office/powerpoint/2010/main" val="6535062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4" r:id="rId8"/>
    <p:sldLayoutId id="2147483672" r:id="rId9"/>
    <p:sldLayoutId id="2147483673" r:id="rId10"/>
    <p:sldLayoutId id="2147483675" r:id="rId11"/>
    <p:sldLayoutId id="2147483668" r:id="rId12"/>
    <p:sldLayoutId id="2147483669" r:id="rId13"/>
    <p:sldLayoutId id="2147483670" r:id="rId14"/>
    <p:sldLayoutId id="2147483671" r:id="rId15"/>
    <p:sldLayoutId id="2147483691" r:id="rId16"/>
  </p:sldLayoutIdLst>
  <p:txStyles>
    <p:titleStyle>
      <a:lvl1pPr algn="l" defTabSz="914400" rtl="0" eaLnBrk="1" latinLnBrk="0" hangingPunct="1">
        <a:lnSpc>
          <a:spcPct val="90000"/>
        </a:lnSpc>
        <a:spcBef>
          <a:spcPct val="0"/>
        </a:spcBef>
        <a:buNone/>
        <a:defRPr sz="4400" b="1"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AE03CC-0339-F44C-B3A5-5A854C8DC9B3}" type="datetimeFigureOut">
              <a:rPr lang="en-US" smtClean="0"/>
              <a:t>7/30/22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3D9618-8840-BC40-A056-9FDC8BF16358}" type="slidenum">
              <a:rPr lang="en-US" smtClean="0"/>
              <a:t>‹#›</a:t>
            </a:fld>
            <a:endParaRPr lang="en-US"/>
          </a:p>
        </p:txBody>
      </p:sp>
    </p:spTree>
    <p:extLst>
      <p:ext uri="{BB962C8B-B14F-4D97-AF65-F5344CB8AC3E}">
        <p14:creationId xmlns:p14="http://schemas.microsoft.com/office/powerpoint/2010/main" val="3200171369"/>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ufliteracy.or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30.xml"/><Relationship Id="rId4" Type="http://schemas.openxmlformats.org/officeDocument/2006/relationships/image" Target="../media/image21.png"/></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30.xml"/><Relationship Id="rId4" Type="http://schemas.openxmlformats.org/officeDocument/2006/relationships/image" Target="../media/image21.png"/></Relationships>
</file>

<file path=ppt/slides/_rels/slide3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30.xml"/><Relationship Id="rId4" Type="http://schemas.openxmlformats.org/officeDocument/2006/relationships/image" Target="../media/image23.png"/></Relationships>
</file>

<file path=ppt/slides/_rels/slide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30.xml"/><Relationship Id="rId4" Type="http://schemas.openxmlformats.org/officeDocument/2006/relationships/image" Target="../media/image23.png"/></Relationships>
</file>

<file path=ppt/slides/_rels/slide4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8.xml"/></Relationships>
</file>

<file path=ppt/slides/_rels/slide4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8.xml"/></Relationships>
</file>

<file path=ppt/slides/_rels/slide4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30.xml"/></Relationships>
</file>

<file path=ppt/slides/_rels/slide4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30.xml"/></Relationships>
</file>

<file path=ppt/slides/_rels/slide4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8.xml"/></Relationships>
</file>

<file path=ppt/slides/_rels/slide4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8.xml"/></Relationships>
</file>

<file path=ppt/slides/_rels/slide4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30.xml"/></Relationships>
</file>

<file path=ppt/slides/_rels/slide4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30.xml"/></Relationships>
</file>

<file path=ppt/slides/_rels/slide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30.xml"/><Relationship Id="rId4" Type="http://schemas.openxmlformats.org/officeDocument/2006/relationships/image" Target="../media/image28.png"/></Relationships>
</file>

<file path=ppt/slides/_rels/slide5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30.xml"/><Relationship Id="rId4" Type="http://schemas.openxmlformats.org/officeDocument/2006/relationships/image" Target="../media/image27.png"/></Relationships>
</file>

<file path=ppt/slides/_rels/slide5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8.xml"/></Relationships>
</file>

<file path=ppt/slides/_rels/slide5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30.xml"/></Relationships>
</file>

<file path=ppt/slides/_rels/slide5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3.xml"/></Relationships>
</file>

<file path=ppt/slides/_rels/slide5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3.xml"/></Relationships>
</file>

<file path=ppt/slides/_rels/slide5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3.xml"/></Relationships>
</file>

<file path=ppt/slides/_rels/slide5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6.xml"/></Relationships>
</file>

<file path=ppt/slides/_rels/slide6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9.png"/></Relationships>
</file>

<file path=ppt/slides/_rels/slide6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30.xml"/></Relationships>
</file>

<file path=ppt/slides/_rels/slide6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8.xml"/></Relationships>
</file>

<file path=ppt/slides/_rels/slide6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30.xml"/><Relationship Id="rId4" Type="http://schemas.openxmlformats.org/officeDocument/2006/relationships/image" Target="../media/image21.png"/></Relationships>
</file>

<file path=ppt/slides/_rels/slide6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30.xml"/><Relationship Id="rId4" Type="http://schemas.openxmlformats.org/officeDocument/2006/relationships/image" Target="../media/image21.png"/></Relationships>
</file>

<file path=ppt/slides/_rels/slide6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8.xml"/></Relationships>
</file>

<file path=ppt/slides/_rels/slide7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30.xml"/><Relationship Id="rId4" Type="http://schemas.openxmlformats.org/officeDocument/2006/relationships/image" Target="../media/image23.png"/></Relationships>
</file>

<file path=ppt/slides/_rels/slide7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30.xml"/><Relationship Id="rId4" Type="http://schemas.openxmlformats.org/officeDocument/2006/relationships/image" Target="../media/image23.png"/></Relationships>
</file>

<file path=ppt/slides/_rels/slide7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8.xml"/></Relationships>
</file>

<file path=ppt/slides/_rels/slide7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8.xml"/></Relationships>
</file>

<file path=ppt/slides/_rels/slide7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30.xml"/></Relationships>
</file>

<file path=ppt/slides/_rels/slide7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30.xml"/></Relationships>
</file>

<file path=ppt/slides/_rels/slide7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8.xml"/></Relationships>
</file>

<file path=ppt/slides/_rels/slide7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8.xml"/></Relationships>
</file>

<file path=ppt/slides/_rels/slide7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30.xml"/></Relationships>
</file>

<file path=ppt/slides/_rels/slide8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30.xml"/></Relationships>
</file>

<file path=ppt/slides/_rels/slide8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4.xml"/><Relationship Id="rId1" Type="http://schemas.openxmlformats.org/officeDocument/2006/relationships/slideLayout" Target="../slideLayouts/slideLayout30.xml"/><Relationship Id="rId4" Type="http://schemas.openxmlformats.org/officeDocument/2006/relationships/image" Target="../media/image28.png"/></Relationships>
</file>

<file path=ppt/slides/_rels/slide8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5.xml"/><Relationship Id="rId1" Type="http://schemas.openxmlformats.org/officeDocument/2006/relationships/slideLayout" Target="../slideLayouts/slideLayout30.xml"/><Relationship Id="rId4" Type="http://schemas.openxmlformats.org/officeDocument/2006/relationships/image" Target="../media/image27.png"/></Relationships>
</file>

<file path=ppt/slides/_rels/slide8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8.xml"/></Relationships>
</file>

<file path=ppt/slides/_rels/slide8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1.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1.xml"/></Relationships>
</file>

<file path=ppt/slides/_rels/slide9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223614-1BDE-9CA2-E34A-8AB3F419A697}"/>
              </a:ext>
            </a:extLst>
          </p:cNvPr>
          <p:cNvSpPr txBox="1"/>
          <p:nvPr/>
        </p:nvSpPr>
        <p:spPr>
          <a:xfrm>
            <a:off x="1" y="3132060"/>
            <a:ext cx="9144000" cy="1938528"/>
          </a:xfrm>
          <a:prstGeom prst="rect">
            <a:avLst/>
          </a:prstGeom>
          <a:noFill/>
        </p:spPr>
        <p:txBody>
          <a:bodyPr wrap="square" rtlCol="0">
            <a:noAutofit/>
          </a:bodyPr>
          <a:lstStyle/>
          <a:p>
            <a:pPr algn="ctr"/>
            <a:r>
              <a:rPr lang="en-US" sz="6000" b="1" dirty="0">
                <a:solidFill>
                  <a:srgbClr val="E05436"/>
                </a:solidFill>
                <a:latin typeface="Century Gothic" panose="020B0502020202020204" pitchFamily="34" charset="0"/>
              </a:rPr>
              <a:t>Lesson 57</a:t>
            </a:r>
          </a:p>
          <a:p>
            <a:pPr algn="ctr"/>
            <a:r>
              <a:rPr lang="en-US" sz="6000" b="1" dirty="0" err="1">
                <a:solidFill>
                  <a:srgbClr val="E05436"/>
                </a:solidFill>
                <a:latin typeface="Century Gothic" panose="020B0502020202020204" pitchFamily="34" charset="0"/>
              </a:rPr>
              <a:t>VCe</a:t>
            </a:r>
            <a:r>
              <a:rPr lang="en-US" sz="6000" b="1" dirty="0">
                <a:solidFill>
                  <a:srgbClr val="E05436"/>
                </a:solidFill>
                <a:latin typeface="Century Gothic" panose="020B0502020202020204" pitchFamily="34" charset="0"/>
              </a:rPr>
              <a:t> Review 1, </a:t>
            </a:r>
            <a:r>
              <a:rPr lang="en-US" sz="6000" b="1" dirty="0" err="1">
                <a:solidFill>
                  <a:srgbClr val="E05436"/>
                </a:solidFill>
                <a:latin typeface="Century Gothic" panose="020B0502020202020204" pitchFamily="34" charset="0"/>
              </a:rPr>
              <a:t>e_e</a:t>
            </a:r>
            <a:r>
              <a:rPr lang="en-US" sz="6000" b="1" dirty="0">
                <a:solidFill>
                  <a:srgbClr val="E05436"/>
                </a:solidFill>
                <a:latin typeface="Century Gothic" panose="020B0502020202020204" pitchFamily="34" charset="0"/>
              </a:rPr>
              <a:t> /</a:t>
            </a:r>
            <a:r>
              <a:rPr lang="en-US" sz="6000" b="1" dirty="0" err="1">
                <a:solidFill>
                  <a:srgbClr val="E05436"/>
                </a:solidFill>
                <a:latin typeface="Century Gothic" panose="020B0502020202020204" pitchFamily="34" charset="0"/>
              </a:rPr>
              <a:t>ē</a:t>
            </a:r>
            <a:r>
              <a:rPr lang="en-US" sz="6000" b="1" dirty="0">
                <a:solidFill>
                  <a:srgbClr val="E05436"/>
                </a:solidFill>
                <a:latin typeface="Century Gothic" panose="020B0502020202020204" pitchFamily="34" charset="0"/>
              </a:rPr>
              <a:t>/</a:t>
            </a:r>
          </a:p>
        </p:txBody>
      </p:sp>
    </p:spTree>
    <p:extLst>
      <p:ext uri="{BB962C8B-B14F-4D97-AF65-F5344CB8AC3E}">
        <p14:creationId xmlns:p14="http://schemas.microsoft.com/office/powerpoint/2010/main" val="3650362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err="1">
                <a:solidFill>
                  <a:schemeClr val="dk1"/>
                </a:solidFill>
                <a:latin typeface="Century Gothic"/>
                <a:ea typeface="Calibri"/>
                <a:cs typeface="Calibri"/>
                <a:sym typeface="Century Gothic"/>
              </a:rPr>
              <a:t>i</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5437670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My five cats all like to sit on the same white rug.</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3321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Check the note to see what time the shop will close.</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5143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498985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374698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defTabSz="457200" rtl="0" eaLnBrk="1" fontAlgn="auto" latinLnBrk="0" hangingPunct="1">
              <a:lnSpc>
                <a:spcPct val="90000"/>
              </a:lnSpc>
              <a:spcBef>
                <a:spcPts val="0"/>
              </a:spcBef>
              <a:spcAft>
                <a:spcPts val="0"/>
              </a:spcAft>
              <a:buClr>
                <a:srgbClr val="22409C"/>
              </a:buClr>
              <a:buSzPts val="5400"/>
              <a:buFont typeface="Century Gothic"/>
              <a:buNone/>
              <a:tabLst/>
              <a:defRPr/>
            </a:pP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 Five Mile Hike</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639709" y="15190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pPr>
            <a:r>
              <a:rPr lang="en-US" sz="3400" dirty="0">
                <a:solidFill>
                  <a:prstClr val="black"/>
                </a:solidFill>
                <a:latin typeface="Century Gothic"/>
                <a:ea typeface="Century Gothic"/>
                <a:cs typeface="Century Gothic"/>
                <a:sym typeface="Century Gothic"/>
              </a:rPr>
              <a:t>Chan rides his skates to the lake. When Chan gets to the lake, he looks for his pal Eve. He sees Eve on the black dock. “Want to hike?” asks Eve. “Yep!” Chan says. “OK. Grab these snacks for us to have on the hike,” says Eve.</a:t>
            </a:r>
            <a:endParaRPr kumimoji="0" lang="en-US" sz="34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61652047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pPr>
            <a:r>
              <a:rPr lang="en-US" sz="3400" dirty="0">
                <a:solidFill>
                  <a:prstClr val="black"/>
                </a:solidFill>
                <a:latin typeface="Century Gothic"/>
                <a:ea typeface="Century Gothic"/>
                <a:cs typeface="Century Gothic"/>
                <a:sym typeface="Century Gothic"/>
              </a:rPr>
              <a:t>Eve and Chan hike for a long time. “This is a long hike!” says Chan. “Yes. It is five miles” says Eve.  Eve and Chan talk as they walk. Eve tells Chan when they are close to the top. </a:t>
            </a:r>
          </a:p>
          <a:p>
            <a:pPr lvl="0">
              <a:lnSpc>
                <a:spcPct val="120000"/>
              </a:lnSpc>
              <a:buClr>
                <a:prstClr val="black"/>
              </a:buClr>
              <a:buSzPts val="6600"/>
            </a:pPr>
            <a:endParaRPr lang="en-US" sz="3400" dirty="0">
              <a:solidFill>
                <a:prstClr val="black"/>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139545655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pPr>
            <a:r>
              <a:rPr lang="en-US" sz="3400" dirty="0">
                <a:solidFill>
                  <a:prstClr val="black"/>
                </a:solidFill>
                <a:latin typeface="Century Gothic"/>
                <a:ea typeface="Century Gothic"/>
                <a:cs typeface="Century Gothic"/>
                <a:sym typeface="Century Gothic"/>
              </a:rPr>
              <a:t>“Here we are! The top of the hill!” Eve yells. Eve and Chan can see for miles. “Thank you for this grand hike,” says Chan with a wide smile. </a:t>
            </a:r>
            <a:endParaRPr kumimoji="0" lang="en-US" sz="34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58458500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98273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C074E753-6D3D-6A1E-58B1-8F4D19F52894}"/>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467930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o</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400415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err="1">
                <a:solidFill>
                  <a:schemeClr val="dk1"/>
                </a:solidFill>
                <a:latin typeface="Century Gothic"/>
                <a:ea typeface="Calibri"/>
                <a:cs typeface="Calibri"/>
                <a:sym typeface="Century Gothic"/>
              </a:rPr>
              <a:t>nk</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689932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ng</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230434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err="1">
                <a:solidFill>
                  <a:schemeClr val="dk1"/>
                </a:solidFill>
                <a:latin typeface="Century Gothic"/>
                <a:ea typeface="Calibri"/>
                <a:cs typeface="Calibri"/>
                <a:sym typeface="Century Gothic"/>
              </a:rPr>
              <a:t>wh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904561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err="1">
                <a:solidFill>
                  <a:schemeClr val="dk1"/>
                </a:solidFill>
                <a:latin typeface="Century Gothic"/>
                <a:ea typeface="Calibri"/>
                <a:cs typeface="Calibri"/>
                <a:sym typeface="Century Gothic"/>
              </a:rPr>
              <a:t>ph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222552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err="1">
                <a:solidFill>
                  <a:schemeClr val="dk1"/>
                </a:solidFill>
                <a:latin typeface="Century Gothic"/>
                <a:ea typeface="Calibri"/>
                <a:cs typeface="Calibri"/>
                <a:sym typeface="Century Gothic"/>
              </a:rPr>
              <a:t>ch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139219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err="1">
                <a:solidFill>
                  <a:schemeClr val="dk1"/>
                </a:solidFill>
                <a:latin typeface="Century Gothic"/>
                <a:ea typeface="Calibri"/>
                <a:cs typeface="Calibri"/>
                <a:sym typeface="Century Gothic"/>
              </a:rPr>
              <a:t>th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693932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err="1">
                <a:solidFill>
                  <a:schemeClr val="dk1"/>
                </a:solidFill>
                <a:latin typeface="Century Gothic"/>
                <a:ea typeface="Calibri"/>
                <a:cs typeface="Calibri"/>
                <a:sym typeface="Century Gothic"/>
              </a:rPr>
              <a:t>sh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863225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ck</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16743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4"/>
            <a:extLst>
              <a:ext uri="{FF2B5EF4-FFF2-40B4-BE49-F238E27FC236}">
                <a16:creationId xmlns:a16="http://schemas.microsoft.com/office/drawing/2014/main" id="{E415BF13-DE52-C26B-E6D6-EC2B1AD86881}"/>
              </a:ext>
            </a:extLst>
          </p:cNvPr>
          <p:cNvSpPr/>
          <p:nvPr/>
        </p:nvSpPr>
        <p:spPr>
          <a:xfrm>
            <a:off x="5153891" y="4384964"/>
            <a:ext cx="1704109" cy="311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491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ff</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426640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err="1">
                <a:solidFill>
                  <a:schemeClr val="dk1"/>
                </a:solidFill>
                <a:latin typeface="Century Gothic"/>
                <a:ea typeface="Calibri"/>
                <a:cs typeface="Calibri"/>
                <a:sym typeface="Century Gothic"/>
              </a:rPr>
              <a:t>ll</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148267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ss</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960178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err="1">
                <a:solidFill>
                  <a:schemeClr val="dk1"/>
                </a:solidFill>
                <a:latin typeface="Century Gothic"/>
                <a:ea typeface="Calibri"/>
                <a:cs typeface="Calibri"/>
                <a:sym typeface="Century Gothic"/>
              </a:rPr>
              <a:t>zz</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017211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s</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28897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u</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226601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e</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868642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8326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4514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0304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45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4442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5777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4937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7786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E2C638-2F3E-4392-A7DD-1920C0EB1F08}"/>
              </a:ext>
            </a:extLst>
          </p:cNvPr>
          <p:cNvPicPr>
            <a:picLocks noChangeAspect="1"/>
          </p:cNvPicPr>
          <p:nvPr/>
        </p:nvPicPr>
        <p:blipFill rotWithShape="1">
          <a:blip r:embed="rId3"/>
          <a:srcRect l="32114" t="36902" r="12900" b="33111"/>
          <a:stretch/>
        </p:blipFill>
        <p:spPr>
          <a:xfrm>
            <a:off x="411480" y="2020824"/>
            <a:ext cx="6885620" cy="2112264"/>
          </a:xfrm>
          <a:prstGeom prst="rect">
            <a:avLst/>
          </a:prstGeom>
        </p:spPr>
      </p:pic>
      <p:sp>
        <p:nvSpPr>
          <p:cNvPr id="5" name="TextBox 21">
            <a:extLst>
              <a:ext uri="{FF2B5EF4-FFF2-40B4-BE49-F238E27FC236}">
                <a16:creationId xmlns:a16="http://schemas.microsoft.com/office/drawing/2014/main" id="{65A3FF83-F26F-425D-9110-CC392EF6DF07}"/>
              </a:ext>
            </a:extLst>
          </p:cNvPr>
          <p:cNvSpPr txBox="1">
            <a:spLocks noChangeArrowheads="1"/>
          </p:cNvSpPr>
          <p:nvPr/>
        </p:nvSpPr>
        <p:spPr bwMode="auto">
          <a:xfrm>
            <a:off x="7106266"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Tree>
    <p:extLst>
      <p:ext uri="{BB962C8B-B14F-4D97-AF65-F5344CB8AC3E}">
        <p14:creationId xmlns:p14="http://schemas.microsoft.com/office/powerpoint/2010/main" val="32703603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08" y="1226771"/>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a:t>
            </a:r>
          </a:p>
        </p:txBody>
      </p:sp>
      <p:pic>
        <p:nvPicPr>
          <p:cNvPr id="5" name="Picture 4">
            <a:extLst>
              <a:ext uri="{FF2B5EF4-FFF2-40B4-BE49-F238E27FC236}">
                <a16:creationId xmlns:a16="http://schemas.microsoft.com/office/drawing/2014/main" id="{508353B1-B695-927A-E854-675D8C91A8AB}"/>
              </a:ext>
            </a:extLst>
          </p:cNvPr>
          <p:cNvPicPr>
            <a:picLocks noChangeAspect="1"/>
          </p:cNvPicPr>
          <p:nvPr/>
        </p:nvPicPr>
        <p:blipFill>
          <a:blip r:embed="rId2"/>
          <a:stretch>
            <a:fillRect/>
          </a:stretch>
        </p:blipFill>
        <p:spPr>
          <a:xfrm>
            <a:off x="3351056" y="3429000"/>
            <a:ext cx="2441888" cy="2954845"/>
          </a:xfrm>
          <a:prstGeom prst="rect">
            <a:avLst/>
          </a:prstGeom>
        </p:spPr>
      </p:pic>
    </p:spTree>
    <p:extLst>
      <p:ext uri="{BB962C8B-B14F-4D97-AF65-F5344CB8AC3E}">
        <p14:creationId xmlns:p14="http://schemas.microsoft.com/office/powerpoint/2010/main" val="8216142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E2C638-2F3E-4392-A7DD-1920C0EB1F08}"/>
              </a:ext>
            </a:extLst>
          </p:cNvPr>
          <p:cNvPicPr>
            <a:picLocks noChangeAspect="1"/>
          </p:cNvPicPr>
          <p:nvPr/>
        </p:nvPicPr>
        <p:blipFill rotWithShape="1">
          <a:blip r:embed="rId3"/>
          <a:srcRect l="32114" t="36902" r="12900" b="33111"/>
          <a:stretch/>
        </p:blipFill>
        <p:spPr>
          <a:xfrm>
            <a:off x="411480" y="2020824"/>
            <a:ext cx="6885620" cy="2112264"/>
          </a:xfrm>
          <a:prstGeom prst="rect">
            <a:avLst/>
          </a:prstGeom>
        </p:spPr>
      </p:pic>
      <p:sp>
        <p:nvSpPr>
          <p:cNvPr id="5" name="TextBox 21">
            <a:extLst>
              <a:ext uri="{FF2B5EF4-FFF2-40B4-BE49-F238E27FC236}">
                <a16:creationId xmlns:a16="http://schemas.microsoft.com/office/drawing/2014/main" id="{65A3FF83-F26F-425D-9110-CC392EF6DF07}"/>
              </a:ext>
            </a:extLst>
          </p:cNvPr>
          <p:cNvSpPr txBox="1">
            <a:spLocks noChangeArrowheads="1"/>
          </p:cNvSpPr>
          <p:nvPr/>
        </p:nvSpPr>
        <p:spPr bwMode="auto">
          <a:xfrm>
            <a:off x="7106266"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7" name="TextBox 21">
            <a:extLst>
              <a:ext uri="{FF2B5EF4-FFF2-40B4-BE49-F238E27FC236}">
                <a16:creationId xmlns:a16="http://schemas.microsoft.com/office/drawing/2014/main" id="{B7241000-11E1-4415-8269-788E1FB10F2E}"/>
              </a:ext>
            </a:extLst>
          </p:cNvPr>
          <p:cNvSpPr txBox="1">
            <a:spLocks noChangeArrowheads="1"/>
          </p:cNvSpPr>
          <p:nvPr/>
        </p:nvSpPr>
        <p:spPr bwMode="auto">
          <a:xfrm>
            <a:off x="674547" y="2006572"/>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a:t>
            </a:r>
          </a:p>
        </p:txBody>
      </p:sp>
      <p:sp>
        <p:nvSpPr>
          <p:cNvPr id="9" name="TextBox 21">
            <a:extLst>
              <a:ext uri="{FF2B5EF4-FFF2-40B4-BE49-F238E27FC236}">
                <a16:creationId xmlns:a16="http://schemas.microsoft.com/office/drawing/2014/main" id="{2B14CC4A-6D67-46F4-8D27-7CC41D0CF3A0}"/>
              </a:ext>
            </a:extLst>
          </p:cNvPr>
          <p:cNvSpPr txBox="1">
            <a:spLocks noChangeArrowheads="1"/>
          </p:cNvSpPr>
          <p:nvPr/>
        </p:nvSpPr>
        <p:spPr bwMode="auto">
          <a:xfrm>
            <a:off x="2912353"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a:t>
            </a:r>
          </a:p>
        </p:txBody>
      </p:sp>
      <p:sp>
        <p:nvSpPr>
          <p:cNvPr id="11" name="TextBox 21">
            <a:extLst>
              <a:ext uri="{FF2B5EF4-FFF2-40B4-BE49-F238E27FC236}">
                <a16:creationId xmlns:a16="http://schemas.microsoft.com/office/drawing/2014/main" id="{35929B26-B554-435C-9CCE-78CD2480008A}"/>
              </a:ext>
            </a:extLst>
          </p:cNvPr>
          <p:cNvSpPr txBox="1">
            <a:spLocks noChangeArrowheads="1"/>
          </p:cNvSpPr>
          <p:nvPr/>
        </p:nvSpPr>
        <p:spPr bwMode="auto">
          <a:xfrm>
            <a:off x="5150159"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k</a:t>
            </a:r>
          </a:p>
        </p:txBody>
      </p:sp>
      <p:sp>
        <p:nvSpPr>
          <p:cNvPr id="4" name="Arrow: U-Turn 3">
            <a:extLst>
              <a:ext uri="{FF2B5EF4-FFF2-40B4-BE49-F238E27FC236}">
                <a16:creationId xmlns:a16="http://schemas.microsoft.com/office/drawing/2014/main" id="{056386F5-2987-41EB-97DD-2221F8E9294B}"/>
              </a:ext>
            </a:extLst>
          </p:cNvPr>
          <p:cNvSpPr/>
          <p:nvPr/>
        </p:nvSpPr>
        <p:spPr>
          <a:xfrm flipH="1">
            <a:off x="3611880" y="1519922"/>
            <a:ext cx="4535518" cy="969264"/>
          </a:xfrm>
          <a:prstGeom prst="uturnArrow">
            <a:avLst>
              <a:gd name="adj1" fmla="val 15566"/>
              <a:gd name="adj2" fmla="val 25000"/>
              <a:gd name="adj3" fmla="val 25943"/>
              <a:gd name="adj4" fmla="val 46580"/>
              <a:gd name="adj5" fmla="val 75000"/>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5BB3469D-6277-1FCB-9E28-324CAE8AEB8B}"/>
              </a:ext>
            </a:extLst>
          </p:cNvPr>
          <p:cNvPicPr>
            <a:picLocks noChangeAspect="1"/>
          </p:cNvPicPr>
          <p:nvPr/>
        </p:nvPicPr>
        <p:blipFill>
          <a:blip r:embed="rId4"/>
          <a:stretch>
            <a:fillRect/>
          </a:stretch>
        </p:blipFill>
        <p:spPr>
          <a:xfrm>
            <a:off x="3422178" y="4329148"/>
            <a:ext cx="864223" cy="1045767"/>
          </a:xfrm>
          <a:prstGeom prst="rect">
            <a:avLst/>
          </a:prstGeom>
        </p:spPr>
      </p:pic>
    </p:spTree>
    <p:extLst>
      <p:ext uri="{BB962C8B-B14F-4D97-AF65-F5344CB8AC3E}">
        <p14:creationId xmlns:p14="http://schemas.microsoft.com/office/powerpoint/2010/main" val="32513399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E2C638-2F3E-4392-A7DD-1920C0EB1F08}"/>
              </a:ext>
            </a:extLst>
          </p:cNvPr>
          <p:cNvPicPr>
            <a:picLocks noChangeAspect="1"/>
          </p:cNvPicPr>
          <p:nvPr/>
        </p:nvPicPr>
        <p:blipFill rotWithShape="1">
          <a:blip r:embed="rId3"/>
          <a:srcRect l="32114" t="36902" r="12900" b="33111"/>
          <a:stretch/>
        </p:blipFill>
        <p:spPr>
          <a:xfrm>
            <a:off x="411480" y="2020824"/>
            <a:ext cx="6885620" cy="2112264"/>
          </a:xfrm>
          <a:prstGeom prst="rect">
            <a:avLst/>
          </a:prstGeom>
        </p:spPr>
      </p:pic>
      <p:sp>
        <p:nvSpPr>
          <p:cNvPr id="5" name="TextBox 21">
            <a:extLst>
              <a:ext uri="{FF2B5EF4-FFF2-40B4-BE49-F238E27FC236}">
                <a16:creationId xmlns:a16="http://schemas.microsoft.com/office/drawing/2014/main" id="{65A3FF83-F26F-425D-9110-CC392EF6DF07}"/>
              </a:ext>
            </a:extLst>
          </p:cNvPr>
          <p:cNvSpPr txBox="1">
            <a:spLocks noChangeArrowheads="1"/>
          </p:cNvSpPr>
          <p:nvPr/>
        </p:nvSpPr>
        <p:spPr bwMode="auto">
          <a:xfrm>
            <a:off x="7106266"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7" name="TextBox 21">
            <a:extLst>
              <a:ext uri="{FF2B5EF4-FFF2-40B4-BE49-F238E27FC236}">
                <a16:creationId xmlns:a16="http://schemas.microsoft.com/office/drawing/2014/main" id="{B7241000-11E1-4415-8269-788E1FB10F2E}"/>
              </a:ext>
            </a:extLst>
          </p:cNvPr>
          <p:cNvSpPr txBox="1">
            <a:spLocks noChangeArrowheads="1"/>
          </p:cNvSpPr>
          <p:nvPr/>
        </p:nvSpPr>
        <p:spPr bwMode="auto">
          <a:xfrm>
            <a:off x="674547" y="2006572"/>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a:t>
            </a:r>
          </a:p>
        </p:txBody>
      </p:sp>
      <p:sp>
        <p:nvSpPr>
          <p:cNvPr id="9" name="TextBox 21">
            <a:extLst>
              <a:ext uri="{FF2B5EF4-FFF2-40B4-BE49-F238E27FC236}">
                <a16:creationId xmlns:a16="http://schemas.microsoft.com/office/drawing/2014/main" id="{2B14CC4A-6D67-46F4-8D27-7CC41D0CF3A0}"/>
              </a:ext>
            </a:extLst>
          </p:cNvPr>
          <p:cNvSpPr txBox="1">
            <a:spLocks noChangeArrowheads="1"/>
          </p:cNvSpPr>
          <p:nvPr/>
        </p:nvSpPr>
        <p:spPr bwMode="auto">
          <a:xfrm>
            <a:off x="2912353"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a:t>
            </a:r>
          </a:p>
        </p:txBody>
      </p:sp>
      <p:sp>
        <p:nvSpPr>
          <p:cNvPr id="11" name="TextBox 21">
            <a:extLst>
              <a:ext uri="{FF2B5EF4-FFF2-40B4-BE49-F238E27FC236}">
                <a16:creationId xmlns:a16="http://schemas.microsoft.com/office/drawing/2014/main" id="{35929B26-B554-435C-9CCE-78CD2480008A}"/>
              </a:ext>
            </a:extLst>
          </p:cNvPr>
          <p:cNvSpPr txBox="1">
            <a:spLocks noChangeArrowheads="1"/>
          </p:cNvSpPr>
          <p:nvPr/>
        </p:nvSpPr>
        <p:spPr bwMode="auto">
          <a:xfrm>
            <a:off x="5150159"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a:t>
            </a:r>
          </a:p>
        </p:txBody>
      </p:sp>
      <p:sp>
        <p:nvSpPr>
          <p:cNvPr id="4" name="Arrow: U-Turn 3">
            <a:extLst>
              <a:ext uri="{FF2B5EF4-FFF2-40B4-BE49-F238E27FC236}">
                <a16:creationId xmlns:a16="http://schemas.microsoft.com/office/drawing/2014/main" id="{056386F5-2987-41EB-97DD-2221F8E9294B}"/>
              </a:ext>
            </a:extLst>
          </p:cNvPr>
          <p:cNvSpPr/>
          <p:nvPr/>
        </p:nvSpPr>
        <p:spPr>
          <a:xfrm flipH="1">
            <a:off x="3611880" y="1519922"/>
            <a:ext cx="4535518" cy="969264"/>
          </a:xfrm>
          <a:prstGeom prst="uturnArrow">
            <a:avLst>
              <a:gd name="adj1" fmla="val 15566"/>
              <a:gd name="adj2" fmla="val 25000"/>
              <a:gd name="adj3" fmla="val 25943"/>
              <a:gd name="adj4" fmla="val 46580"/>
              <a:gd name="adj5" fmla="val 75000"/>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895E8824-2736-A47F-BCD8-50D4D64764CA}"/>
              </a:ext>
            </a:extLst>
          </p:cNvPr>
          <p:cNvPicPr>
            <a:picLocks noChangeAspect="1"/>
          </p:cNvPicPr>
          <p:nvPr/>
        </p:nvPicPr>
        <p:blipFill>
          <a:blip r:embed="rId4"/>
          <a:stretch>
            <a:fillRect/>
          </a:stretch>
        </p:blipFill>
        <p:spPr>
          <a:xfrm>
            <a:off x="3422178" y="4329148"/>
            <a:ext cx="864223" cy="1045767"/>
          </a:xfrm>
          <a:prstGeom prst="rect">
            <a:avLst/>
          </a:prstGeom>
        </p:spPr>
      </p:pic>
    </p:spTree>
    <p:extLst>
      <p:ext uri="{BB962C8B-B14F-4D97-AF65-F5344CB8AC3E}">
        <p14:creationId xmlns:p14="http://schemas.microsoft.com/office/powerpoint/2010/main" val="12209668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3E9C51-3930-77DB-3749-1B107D992B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7489" y="884200"/>
            <a:ext cx="2769021" cy="3675692"/>
          </a:xfrm>
          <a:prstGeom prst="rect">
            <a:avLst/>
          </a:prstGeom>
          <a:ln w="12700">
            <a:solidFill>
              <a:schemeClr val="tx1"/>
            </a:solidFill>
          </a:ln>
        </p:spPr>
      </p:pic>
      <p:sp>
        <p:nvSpPr>
          <p:cNvPr id="4" name="TextBox 3">
            <a:extLst>
              <a:ext uri="{FF2B5EF4-FFF2-40B4-BE49-F238E27FC236}">
                <a16:creationId xmlns:a16="http://schemas.microsoft.com/office/drawing/2014/main" id="{DD1A29D2-02D2-8C66-A740-1527309407CB}"/>
              </a:ext>
            </a:extLst>
          </p:cNvPr>
          <p:cNvSpPr txBox="1"/>
          <p:nvPr/>
        </p:nvSpPr>
        <p:spPr>
          <a:xfrm>
            <a:off x="3183256" y="4564125"/>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a_e</a:t>
            </a:r>
          </a:p>
        </p:txBody>
      </p:sp>
    </p:spTree>
    <p:extLst>
      <p:ext uri="{BB962C8B-B14F-4D97-AF65-F5344CB8AC3E}">
        <p14:creationId xmlns:p14="http://schemas.microsoft.com/office/powerpoint/2010/main" val="1291518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08" y="1226771"/>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a:t>
            </a:r>
          </a:p>
        </p:txBody>
      </p:sp>
      <p:pic>
        <p:nvPicPr>
          <p:cNvPr id="5" name="Picture 4">
            <a:extLst>
              <a:ext uri="{FF2B5EF4-FFF2-40B4-BE49-F238E27FC236}">
                <a16:creationId xmlns:a16="http://schemas.microsoft.com/office/drawing/2014/main" id="{00ADCB21-E116-D319-55F4-E721A8640899}"/>
              </a:ext>
            </a:extLst>
          </p:cNvPr>
          <p:cNvPicPr>
            <a:picLocks noChangeAspect="1"/>
          </p:cNvPicPr>
          <p:nvPr/>
        </p:nvPicPr>
        <p:blipFill>
          <a:blip r:embed="rId2"/>
          <a:stretch>
            <a:fillRect/>
          </a:stretch>
        </p:blipFill>
        <p:spPr>
          <a:xfrm rot="2910278">
            <a:off x="3606618" y="3202650"/>
            <a:ext cx="1611746" cy="3323291"/>
          </a:xfrm>
          <a:prstGeom prst="rect">
            <a:avLst/>
          </a:prstGeom>
        </p:spPr>
      </p:pic>
    </p:spTree>
    <p:extLst>
      <p:ext uri="{BB962C8B-B14F-4D97-AF65-F5344CB8AC3E}">
        <p14:creationId xmlns:p14="http://schemas.microsoft.com/office/powerpoint/2010/main" val="3535283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571399-AB89-8F63-767C-066045B9215B}"/>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57</a:t>
            </a:r>
          </a:p>
          <a:p>
            <a:pPr algn="ctr"/>
            <a:r>
              <a:rPr lang="en-US" sz="4800" b="1" dirty="0" err="1">
                <a:solidFill>
                  <a:srgbClr val="E05436"/>
                </a:solidFill>
                <a:latin typeface="Century Gothic" panose="020B0502020202020204" pitchFamily="34" charset="0"/>
              </a:rPr>
              <a:t>VCe</a:t>
            </a:r>
            <a:r>
              <a:rPr lang="en-US" sz="4800" b="1" dirty="0">
                <a:solidFill>
                  <a:srgbClr val="E05436"/>
                </a:solidFill>
                <a:latin typeface="Century Gothic" panose="020B0502020202020204" pitchFamily="34" charset="0"/>
              </a:rPr>
              <a:t> Review 1, </a:t>
            </a:r>
            <a:r>
              <a:rPr lang="en-US" sz="4800" b="1" dirty="0" err="1">
                <a:solidFill>
                  <a:srgbClr val="E05436"/>
                </a:solidFill>
                <a:latin typeface="Century Gothic" panose="020B0502020202020204" pitchFamily="34" charset="0"/>
              </a:rPr>
              <a:t>e_e</a:t>
            </a:r>
            <a:r>
              <a:rPr lang="en-US" sz="4800" b="1" dirty="0">
                <a:solidFill>
                  <a:srgbClr val="E05436"/>
                </a:solidFill>
                <a:latin typeface="Century Gothic" panose="020B0502020202020204" pitchFamily="34" charset="0"/>
              </a:rPr>
              <a:t> /</a:t>
            </a:r>
            <a:r>
              <a:rPr lang="en-US" sz="4800" b="1" dirty="0" err="1">
                <a:solidFill>
                  <a:srgbClr val="E05436"/>
                </a:solidFill>
                <a:latin typeface="Century Gothic" panose="020B0502020202020204" pitchFamily="34" charset="0"/>
              </a:rPr>
              <a:t>ē</a:t>
            </a:r>
            <a:r>
              <a:rPr lang="en-US" sz="4800" b="1" dirty="0">
                <a:solidFill>
                  <a:srgbClr val="E05436"/>
                </a:solidFill>
                <a:latin typeface="Century Gothic" panose="020B0502020202020204" pitchFamily="34" charset="0"/>
              </a:rPr>
              <a:t>/</a:t>
            </a:r>
          </a:p>
        </p:txBody>
      </p:sp>
    </p:spTree>
    <p:extLst>
      <p:ext uri="{BB962C8B-B14F-4D97-AF65-F5344CB8AC3E}">
        <p14:creationId xmlns:p14="http://schemas.microsoft.com/office/powerpoint/2010/main" val="37636425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E2C638-2F3E-4392-A7DD-1920C0EB1F08}"/>
              </a:ext>
            </a:extLst>
          </p:cNvPr>
          <p:cNvPicPr>
            <a:picLocks noChangeAspect="1"/>
          </p:cNvPicPr>
          <p:nvPr/>
        </p:nvPicPr>
        <p:blipFill rotWithShape="1">
          <a:blip r:embed="rId3"/>
          <a:srcRect l="32114" t="36902" r="12900" b="33111"/>
          <a:stretch/>
        </p:blipFill>
        <p:spPr>
          <a:xfrm>
            <a:off x="411480" y="2020824"/>
            <a:ext cx="6885620" cy="2112264"/>
          </a:xfrm>
          <a:prstGeom prst="rect">
            <a:avLst/>
          </a:prstGeom>
        </p:spPr>
      </p:pic>
      <p:sp>
        <p:nvSpPr>
          <p:cNvPr id="5" name="TextBox 21">
            <a:extLst>
              <a:ext uri="{FF2B5EF4-FFF2-40B4-BE49-F238E27FC236}">
                <a16:creationId xmlns:a16="http://schemas.microsoft.com/office/drawing/2014/main" id="{65A3FF83-F26F-425D-9110-CC392EF6DF07}"/>
              </a:ext>
            </a:extLst>
          </p:cNvPr>
          <p:cNvSpPr txBox="1">
            <a:spLocks noChangeArrowheads="1"/>
          </p:cNvSpPr>
          <p:nvPr/>
        </p:nvSpPr>
        <p:spPr bwMode="auto">
          <a:xfrm>
            <a:off x="7106266"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7" name="TextBox 21">
            <a:extLst>
              <a:ext uri="{FF2B5EF4-FFF2-40B4-BE49-F238E27FC236}">
                <a16:creationId xmlns:a16="http://schemas.microsoft.com/office/drawing/2014/main" id="{B7241000-11E1-4415-8269-788E1FB10F2E}"/>
              </a:ext>
            </a:extLst>
          </p:cNvPr>
          <p:cNvSpPr txBox="1">
            <a:spLocks noChangeArrowheads="1"/>
          </p:cNvSpPr>
          <p:nvPr/>
        </p:nvSpPr>
        <p:spPr bwMode="auto">
          <a:xfrm>
            <a:off x="674547" y="2006572"/>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a:t>
            </a:r>
          </a:p>
        </p:txBody>
      </p:sp>
      <p:sp>
        <p:nvSpPr>
          <p:cNvPr id="9" name="TextBox 21">
            <a:extLst>
              <a:ext uri="{FF2B5EF4-FFF2-40B4-BE49-F238E27FC236}">
                <a16:creationId xmlns:a16="http://schemas.microsoft.com/office/drawing/2014/main" id="{2B14CC4A-6D67-46F4-8D27-7CC41D0CF3A0}"/>
              </a:ext>
            </a:extLst>
          </p:cNvPr>
          <p:cNvSpPr txBox="1">
            <a:spLocks noChangeArrowheads="1"/>
          </p:cNvSpPr>
          <p:nvPr/>
        </p:nvSpPr>
        <p:spPr bwMode="auto">
          <a:xfrm>
            <a:off x="2912353"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a:t>
            </a:r>
          </a:p>
        </p:txBody>
      </p:sp>
      <p:sp>
        <p:nvSpPr>
          <p:cNvPr id="11" name="TextBox 21">
            <a:extLst>
              <a:ext uri="{FF2B5EF4-FFF2-40B4-BE49-F238E27FC236}">
                <a16:creationId xmlns:a16="http://schemas.microsoft.com/office/drawing/2014/main" id="{35929B26-B554-435C-9CCE-78CD2480008A}"/>
              </a:ext>
            </a:extLst>
          </p:cNvPr>
          <p:cNvSpPr txBox="1">
            <a:spLocks noChangeArrowheads="1"/>
          </p:cNvSpPr>
          <p:nvPr/>
        </p:nvSpPr>
        <p:spPr bwMode="auto">
          <a:xfrm>
            <a:off x="5150159"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k</a:t>
            </a:r>
          </a:p>
        </p:txBody>
      </p:sp>
      <p:sp>
        <p:nvSpPr>
          <p:cNvPr id="4" name="Arrow: U-Turn 3">
            <a:extLst>
              <a:ext uri="{FF2B5EF4-FFF2-40B4-BE49-F238E27FC236}">
                <a16:creationId xmlns:a16="http://schemas.microsoft.com/office/drawing/2014/main" id="{056386F5-2987-41EB-97DD-2221F8E9294B}"/>
              </a:ext>
            </a:extLst>
          </p:cNvPr>
          <p:cNvSpPr/>
          <p:nvPr/>
        </p:nvSpPr>
        <p:spPr>
          <a:xfrm flipH="1">
            <a:off x="3611880" y="1519922"/>
            <a:ext cx="4535518" cy="969264"/>
          </a:xfrm>
          <a:prstGeom prst="uturnArrow">
            <a:avLst>
              <a:gd name="adj1" fmla="val 15566"/>
              <a:gd name="adj2" fmla="val 25000"/>
              <a:gd name="adj3" fmla="val 25943"/>
              <a:gd name="adj4" fmla="val 46580"/>
              <a:gd name="adj5" fmla="val 75000"/>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C608CE3C-403D-60B1-E0EE-7F115410A7BC}"/>
              </a:ext>
            </a:extLst>
          </p:cNvPr>
          <p:cNvPicPr>
            <a:picLocks noChangeAspect="1"/>
          </p:cNvPicPr>
          <p:nvPr/>
        </p:nvPicPr>
        <p:blipFill>
          <a:blip r:embed="rId4"/>
          <a:stretch>
            <a:fillRect/>
          </a:stretch>
        </p:blipFill>
        <p:spPr>
          <a:xfrm rot="2910278">
            <a:off x="3615478" y="4163205"/>
            <a:ext cx="596040" cy="1228986"/>
          </a:xfrm>
          <a:prstGeom prst="rect">
            <a:avLst/>
          </a:prstGeom>
        </p:spPr>
      </p:pic>
    </p:spTree>
    <p:extLst>
      <p:ext uri="{BB962C8B-B14F-4D97-AF65-F5344CB8AC3E}">
        <p14:creationId xmlns:p14="http://schemas.microsoft.com/office/powerpoint/2010/main" val="9902593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E2C638-2F3E-4392-A7DD-1920C0EB1F08}"/>
              </a:ext>
            </a:extLst>
          </p:cNvPr>
          <p:cNvPicPr>
            <a:picLocks noChangeAspect="1"/>
          </p:cNvPicPr>
          <p:nvPr/>
        </p:nvPicPr>
        <p:blipFill rotWithShape="1">
          <a:blip r:embed="rId3"/>
          <a:srcRect l="32114" t="36902" r="12900" b="33111"/>
          <a:stretch/>
        </p:blipFill>
        <p:spPr>
          <a:xfrm>
            <a:off x="411480" y="2020824"/>
            <a:ext cx="6885620" cy="2112264"/>
          </a:xfrm>
          <a:prstGeom prst="rect">
            <a:avLst/>
          </a:prstGeom>
        </p:spPr>
      </p:pic>
      <p:sp>
        <p:nvSpPr>
          <p:cNvPr id="5" name="TextBox 21">
            <a:extLst>
              <a:ext uri="{FF2B5EF4-FFF2-40B4-BE49-F238E27FC236}">
                <a16:creationId xmlns:a16="http://schemas.microsoft.com/office/drawing/2014/main" id="{65A3FF83-F26F-425D-9110-CC392EF6DF07}"/>
              </a:ext>
            </a:extLst>
          </p:cNvPr>
          <p:cNvSpPr txBox="1">
            <a:spLocks noChangeArrowheads="1"/>
          </p:cNvSpPr>
          <p:nvPr/>
        </p:nvSpPr>
        <p:spPr bwMode="auto">
          <a:xfrm>
            <a:off x="7106266"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7" name="TextBox 21">
            <a:extLst>
              <a:ext uri="{FF2B5EF4-FFF2-40B4-BE49-F238E27FC236}">
                <a16:creationId xmlns:a16="http://schemas.microsoft.com/office/drawing/2014/main" id="{B7241000-11E1-4415-8269-788E1FB10F2E}"/>
              </a:ext>
            </a:extLst>
          </p:cNvPr>
          <p:cNvSpPr txBox="1">
            <a:spLocks noChangeArrowheads="1"/>
          </p:cNvSpPr>
          <p:nvPr/>
        </p:nvSpPr>
        <p:spPr bwMode="auto">
          <a:xfrm>
            <a:off x="674547" y="2006572"/>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a:t>
            </a:r>
          </a:p>
        </p:txBody>
      </p:sp>
      <p:sp>
        <p:nvSpPr>
          <p:cNvPr id="9" name="TextBox 21">
            <a:extLst>
              <a:ext uri="{FF2B5EF4-FFF2-40B4-BE49-F238E27FC236}">
                <a16:creationId xmlns:a16="http://schemas.microsoft.com/office/drawing/2014/main" id="{2B14CC4A-6D67-46F4-8D27-7CC41D0CF3A0}"/>
              </a:ext>
            </a:extLst>
          </p:cNvPr>
          <p:cNvSpPr txBox="1">
            <a:spLocks noChangeArrowheads="1"/>
          </p:cNvSpPr>
          <p:nvPr/>
        </p:nvSpPr>
        <p:spPr bwMode="auto">
          <a:xfrm>
            <a:off x="2912353"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a:t>
            </a:r>
          </a:p>
        </p:txBody>
      </p:sp>
      <p:sp>
        <p:nvSpPr>
          <p:cNvPr id="11" name="TextBox 21">
            <a:extLst>
              <a:ext uri="{FF2B5EF4-FFF2-40B4-BE49-F238E27FC236}">
                <a16:creationId xmlns:a16="http://schemas.microsoft.com/office/drawing/2014/main" id="{35929B26-B554-435C-9CCE-78CD2480008A}"/>
              </a:ext>
            </a:extLst>
          </p:cNvPr>
          <p:cNvSpPr txBox="1">
            <a:spLocks noChangeArrowheads="1"/>
          </p:cNvSpPr>
          <p:nvPr/>
        </p:nvSpPr>
        <p:spPr bwMode="auto">
          <a:xfrm>
            <a:off x="5150159"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a:t>
            </a:r>
          </a:p>
        </p:txBody>
      </p:sp>
      <p:sp>
        <p:nvSpPr>
          <p:cNvPr id="4" name="Arrow: U-Turn 3">
            <a:extLst>
              <a:ext uri="{FF2B5EF4-FFF2-40B4-BE49-F238E27FC236}">
                <a16:creationId xmlns:a16="http://schemas.microsoft.com/office/drawing/2014/main" id="{056386F5-2987-41EB-97DD-2221F8E9294B}"/>
              </a:ext>
            </a:extLst>
          </p:cNvPr>
          <p:cNvSpPr/>
          <p:nvPr/>
        </p:nvSpPr>
        <p:spPr>
          <a:xfrm flipH="1">
            <a:off x="3611880" y="1519922"/>
            <a:ext cx="4535518" cy="969264"/>
          </a:xfrm>
          <a:prstGeom prst="uturnArrow">
            <a:avLst>
              <a:gd name="adj1" fmla="val 15566"/>
              <a:gd name="adj2" fmla="val 25000"/>
              <a:gd name="adj3" fmla="val 25943"/>
              <a:gd name="adj4" fmla="val 46580"/>
              <a:gd name="adj5" fmla="val 75000"/>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2421BDDF-1E5C-C852-6274-22CBE3496864}"/>
              </a:ext>
            </a:extLst>
          </p:cNvPr>
          <p:cNvPicPr>
            <a:picLocks noChangeAspect="1"/>
          </p:cNvPicPr>
          <p:nvPr/>
        </p:nvPicPr>
        <p:blipFill>
          <a:blip r:embed="rId4"/>
          <a:stretch>
            <a:fillRect/>
          </a:stretch>
        </p:blipFill>
        <p:spPr>
          <a:xfrm rot="2910278">
            <a:off x="3615478" y="4163205"/>
            <a:ext cx="596040" cy="1228986"/>
          </a:xfrm>
          <a:prstGeom prst="rect">
            <a:avLst/>
          </a:prstGeom>
        </p:spPr>
      </p:pic>
    </p:spTree>
    <p:extLst>
      <p:ext uri="{BB962C8B-B14F-4D97-AF65-F5344CB8AC3E}">
        <p14:creationId xmlns:p14="http://schemas.microsoft.com/office/powerpoint/2010/main" val="16123684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7104562-F4A5-CDEF-FD1E-8FEF167368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6831" y="793073"/>
            <a:ext cx="2769021" cy="3675692"/>
          </a:xfrm>
          <a:prstGeom prst="rect">
            <a:avLst/>
          </a:prstGeom>
          <a:ln w="12700">
            <a:solidFill>
              <a:schemeClr val="tx1"/>
            </a:solidFill>
          </a:ln>
        </p:spPr>
      </p:pic>
      <p:sp>
        <p:nvSpPr>
          <p:cNvPr id="3" name="TextBox 2">
            <a:extLst>
              <a:ext uri="{FF2B5EF4-FFF2-40B4-BE49-F238E27FC236}">
                <a16:creationId xmlns:a16="http://schemas.microsoft.com/office/drawing/2014/main" id="{C4182E32-3D93-EBB1-A5F3-0D2E01BE5B2A}"/>
              </a:ext>
            </a:extLst>
          </p:cNvPr>
          <p:cNvSpPr txBox="1"/>
          <p:nvPr/>
        </p:nvSpPr>
        <p:spPr>
          <a:xfrm>
            <a:off x="3181453" y="4472102"/>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i_e</a:t>
            </a:r>
          </a:p>
        </p:txBody>
      </p:sp>
    </p:spTree>
    <p:extLst>
      <p:ext uri="{BB962C8B-B14F-4D97-AF65-F5344CB8AC3E}">
        <p14:creationId xmlns:p14="http://schemas.microsoft.com/office/powerpoint/2010/main" val="3456529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08" y="1226771"/>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t>
            </a:r>
          </a:p>
        </p:txBody>
      </p:sp>
      <p:pic>
        <p:nvPicPr>
          <p:cNvPr id="5" name="Picture 4">
            <a:extLst>
              <a:ext uri="{FF2B5EF4-FFF2-40B4-BE49-F238E27FC236}">
                <a16:creationId xmlns:a16="http://schemas.microsoft.com/office/drawing/2014/main" id="{6C4C5BA8-53C0-17A7-6D5C-AD834B48B316}"/>
              </a:ext>
            </a:extLst>
          </p:cNvPr>
          <p:cNvPicPr>
            <a:picLocks noChangeAspect="1"/>
          </p:cNvPicPr>
          <p:nvPr/>
        </p:nvPicPr>
        <p:blipFill>
          <a:blip r:embed="rId2"/>
          <a:stretch>
            <a:fillRect/>
          </a:stretch>
        </p:blipFill>
        <p:spPr>
          <a:xfrm>
            <a:off x="3066451" y="3429000"/>
            <a:ext cx="3011098" cy="3220278"/>
          </a:xfrm>
          <a:prstGeom prst="rect">
            <a:avLst/>
          </a:prstGeom>
        </p:spPr>
      </p:pic>
    </p:spTree>
    <p:extLst>
      <p:ext uri="{BB962C8B-B14F-4D97-AF65-F5344CB8AC3E}">
        <p14:creationId xmlns:p14="http://schemas.microsoft.com/office/powerpoint/2010/main" val="4091102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1">
            <a:extLst>
              <a:ext uri="{FF2B5EF4-FFF2-40B4-BE49-F238E27FC236}">
                <a16:creationId xmlns:a16="http://schemas.microsoft.com/office/drawing/2014/main" id="{65A3FF83-F26F-425D-9110-CC392EF6DF07}"/>
              </a:ext>
            </a:extLst>
          </p:cNvPr>
          <p:cNvSpPr txBox="1">
            <a:spLocks noChangeArrowheads="1"/>
          </p:cNvSpPr>
          <p:nvPr/>
        </p:nvSpPr>
        <p:spPr bwMode="auto">
          <a:xfrm>
            <a:off x="7106266"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9" name="TextBox 21">
            <a:extLst>
              <a:ext uri="{FF2B5EF4-FFF2-40B4-BE49-F238E27FC236}">
                <a16:creationId xmlns:a16="http://schemas.microsoft.com/office/drawing/2014/main" id="{2B14CC4A-6D67-46F4-8D27-7CC41D0CF3A0}"/>
              </a:ext>
            </a:extLst>
          </p:cNvPr>
          <p:cNvSpPr txBox="1">
            <a:spLocks noChangeArrowheads="1"/>
          </p:cNvSpPr>
          <p:nvPr/>
        </p:nvSpPr>
        <p:spPr bwMode="auto">
          <a:xfrm>
            <a:off x="3647848"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t>
            </a:r>
          </a:p>
        </p:txBody>
      </p:sp>
      <p:sp>
        <p:nvSpPr>
          <p:cNvPr id="11" name="TextBox 21">
            <a:extLst>
              <a:ext uri="{FF2B5EF4-FFF2-40B4-BE49-F238E27FC236}">
                <a16:creationId xmlns:a16="http://schemas.microsoft.com/office/drawing/2014/main" id="{35929B26-B554-435C-9CCE-78CD2480008A}"/>
              </a:ext>
            </a:extLst>
          </p:cNvPr>
          <p:cNvSpPr txBox="1">
            <a:spLocks noChangeArrowheads="1"/>
          </p:cNvSpPr>
          <p:nvPr/>
        </p:nvSpPr>
        <p:spPr bwMode="auto">
          <a:xfrm>
            <a:off x="5388695"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k</a:t>
            </a:r>
          </a:p>
        </p:txBody>
      </p:sp>
      <p:sp>
        <p:nvSpPr>
          <p:cNvPr id="4" name="Arrow: U-Turn 3">
            <a:extLst>
              <a:ext uri="{FF2B5EF4-FFF2-40B4-BE49-F238E27FC236}">
                <a16:creationId xmlns:a16="http://schemas.microsoft.com/office/drawing/2014/main" id="{056386F5-2987-41EB-97DD-2221F8E9294B}"/>
              </a:ext>
            </a:extLst>
          </p:cNvPr>
          <p:cNvSpPr/>
          <p:nvPr/>
        </p:nvSpPr>
        <p:spPr>
          <a:xfrm flipH="1">
            <a:off x="4373216" y="1519922"/>
            <a:ext cx="3774180" cy="969264"/>
          </a:xfrm>
          <a:prstGeom prst="uturnArrow">
            <a:avLst>
              <a:gd name="adj1" fmla="val 15566"/>
              <a:gd name="adj2" fmla="val 25000"/>
              <a:gd name="adj3" fmla="val 25943"/>
              <a:gd name="adj4" fmla="val 46580"/>
              <a:gd name="adj5" fmla="val 75000"/>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0" name="Straight Connector 9">
            <a:extLst>
              <a:ext uri="{FF2B5EF4-FFF2-40B4-BE49-F238E27FC236}">
                <a16:creationId xmlns:a16="http://schemas.microsoft.com/office/drawing/2014/main" id="{EBA7B558-FCD1-BAB2-FAA6-6720883DEF86}"/>
              </a:ext>
            </a:extLst>
          </p:cNvPr>
          <p:cNvCxnSpPr>
            <a:cxnSpLocks/>
          </p:cNvCxnSpPr>
          <p:nvPr/>
        </p:nvCxnSpPr>
        <p:spPr>
          <a:xfrm>
            <a:off x="1978066" y="4070734"/>
            <a:ext cx="155448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C5C914B-D371-2BF8-8BE4-59F20AD36ADF}"/>
              </a:ext>
            </a:extLst>
          </p:cNvPr>
          <p:cNvCxnSpPr>
            <a:cxnSpLocks/>
          </p:cNvCxnSpPr>
          <p:nvPr/>
        </p:nvCxnSpPr>
        <p:spPr>
          <a:xfrm>
            <a:off x="3794760" y="4054294"/>
            <a:ext cx="155448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37411FC-AAF0-BAF2-56A7-CF6CD2B94398}"/>
              </a:ext>
            </a:extLst>
          </p:cNvPr>
          <p:cNvCxnSpPr>
            <a:cxnSpLocks/>
          </p:cNvCxnSpPr>
          <p:nvPr/>
        </p:nvCxnSpPr>
        <p:spPr>
          <a:xfrm>
            <a:off x="5551786" y="4054294"/>
            <a:ext cx="155448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 name="TextBox 21">
            <a:extLst>
              <a:ext uri="{FF2B5EF4-FFF2-40B4-BE49-F238E27FC236}">
                <a16:creationId xmlns:a16="http://schemas.microsoft.com/office/drawing/2014/main" id="{B7241000-11E1-4415-8269-788E1FB10F2E}"/>
              </a:ext>
            </a:extLst>
          </p:cNvPr>
          <p:cNvSpPr txBox="1">
            <a:spLocks noChangeArrowheads="1"/>
          </p:cNvSpPr>
          <p:nvPr/>
        </p:nvSpPr>
        <p:spPr bwMode="auto">
          <a:xfrm>
            <a:off x="1926877" y="2006572"/>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j</a:t>
            </a:r>
          </a:p>
        </p:txBody>
      </p:sp>
      <p:pic>
        <p:nvPicPr>
          <p:cNvPr id="14" name="Picture 13">
            <a:extLst>
              <a:ext uri="{FF2B5EF4-FFF2-40B4-BE49-F238E27FC236}">
                <a16:creationId xmlns:a16="http://schemas.microsoft.com/office/drawing/2014/main" id="{F32D8059-0906-F581-944A-380588BE8297}"/>
              </a:ext>
            </a:extLst>
          </p:cNvPr>
          <p:cNvPicPr>
            <a:picLocks noChangeAspect="1"/>
          </p:cNvPicPr>
          <p:nvPr/>
        </p:nvPicPr>
        <p:blipFill>
          <a:blip r:embed="rId3"/>
          <a:stretch>
            <a:fillRect/>
          </a:stretch>
        </p:blipFill>
        <p:spPr>
          <a:xfrm>
            <a:off x="4101439" y="4300035"/>
            <a:ext cx="929079" cy="993622"/>
          </a:xfrm>
          <a:prstGeom prst="rect">
            <a:avLst/>
          </a:prstGeom>
        </p:spPr>
      </p:pic>
    </p:spTree>
    <p:extLst>
      <p:ext uri="{BB962C8B-B14F-4D97-AF65-F5344CB8AC3E}">
        <p14:creationId xmlns:p14="http://schemas.microsoft.com/office/powerpoint/2010/main" val="25225391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1">
            <a:extLst>
              <a:ext uri="{FF2B5EF4-FFF2-40B4-BE49-F238E27FC236}">
                <a16:creationId xmlns:a16="http://schemas.microsoft.com/office/drawing/2014/main" id="{65A3FF83-F26F-425D-9110-CC392EF6DF07}"/>
              </a:ext>
            </a:extLst>
          </p:cNvPr>
          <p:cNvSpPr txBox="1">
            <a:spLocks noChangeArrowheads="1"/>
          </p:cNvSpPr>
          <p:nvPr/>
        </p:nvSpPr>
        <p:spPr bwMode="auto">
          <a:xfrm>
            <a:off x="7106266"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7" name="TextBox 21">
            <a:extLst>
              <a:ext uri="{FF2B5EF4-FFF2-40B4-BE49-F238E27FC236}">
                <a16:creationId xmlns:a16="http://schemas.microsoft.com/office/drawing/2014/main" id="{B7241000-11E1-4415-8269-788E1FB10F2E}"/>
              </a:ext>
            </a:extLst>
          </p:cNvPr>
          <p:cNvSpPr txBox="1">
            <a:spLocks noChangeArrowheads="1"/>
          </p:cNvSpPr>
          <p:nvPr/>
        </p:nvSpPr>
        <p:spPr bwMode="auto">
          <a:xfrm>
            <a:off x="1926877" y="2006572"/>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t>
            </a:r>
          </a:p>
        </p:txBody>
      </p:sp>
      <p:sp>
        <p:nvSpPr>
          <p:cNvPr id="9" name="TextBox 21">
            <a:extLst>
              <a:ext uri="{FF2B5EF4-FFF2-40B4-BE49-F238E27FC236}">
                <a16:creationId xmlns:a16="http://schemas.microsoft.com/office/drawing/2014/main" id="{2B14CC4A-6D67-46F4-8D27-7CC41D0CF3A0}"/>
              </a:ext>
            </a:extLst>
          </p:cNvPr>
          <p:cNvSpPr txBox="1">
            <a:spLocks noChangeArrowheads="1"/>
          </p:cNvSpPr>
          <p:nvPr/>
        </p:nvSpPr>
        <p:spPr bwMode="auto">
          <a:xfrm>
            <a:off x="3647848"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t>
            </a:r>
          </a:p>
        </p:txBody>
      </p:sp>
      <p:sp>
        <p:nvSpPr>
          <p:cNvPr id="11" name="TextBox 21">
            <a:extLst>
              <a:ext uri="{FF2B5EF4-FFF2-40B4-BE49-F238E27FC236}">
                <a16:creationId xmlns:a16="http://schemas.microsoft.com/office/drawing/2014/main" id="{35929B26-B554-435C-9CCE-78CD2480008A}"/>
              </a:ext>
            </a:extLst>
          </p:cNvPr>
          <p:cNvSpPr txBox="1">
            <a:spLocks noChangeArrowheads="1"/>
          </p:cNvSpPr>
          <p:nvPr/>
        </p:nvSpPr>
        <p:spPr bwMode="auto">
          <a:xfrm>
            <a:off x="5388695"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a:t>
            </a:r>
          </a:p>
        </p:txBody>
      </p:sp>
      <p:sp>
        <p:nvSpPr>
          <p:cNvPr id="4" name="Arrow: U-Turn 3">
            <a:extLst>
              <a:ext uri="{FF2B5EF4-FFF2-40B4-BE49-F238E27FC236}">
                <a16:creationId xmlns:a16="http://schemas.microsoft.com/office/drawing/2014/main" id="{056386F5-2987-41EB-97DD-2221F8E9294B}"/>
              </a:ext>
            </a:extLst>
          </p:cNvPr>
          <p:cNvSpPr/>
          <p:nvPr/>
        </p:nvSpPr>
        <p:spPr>
          <a:xfrm flipH="1">
            <a:off x="4373216" y="1519922"/>
            <a:ext cx="3774180" cy="969264"/>
          </a:xfrm>
          <a:prstGeom prst="uturnArrow">
            <a:avLst>
              <a:gd name="adj1" fmla="val 15566"/>
              <a:gd name="adj2" fmla="val 25000"/>
              <a:gd name="adj3" fmla="val 25943"/>
              <a:gd name="adj4" fmla="val 46580"/>
              <a:gd name="adj5" fmla="val 75000"/>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D3D6775C-6AB7-C62C-2CD0-565605E769EB}"/>
              </a:ext>
            </a:extLst>
          </p:cNvPr>
          <p:cNvCxnSpPr>
            <a:cxnSpLocks/>
          </p:cNvCxnSpPr>
          <p:nvPr/>
        </p:nvCxnSpPr>
        <p:spPr>
          <a:xfrm>
            <a:off x="195653" y="4077361"/>
            <a:ext cx="155448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BA7B558-FCD1-BAB2-FAA6-6720883DEF86}"/>
              </a:ext>
            </a:extLst>
          </p:cNvPr>
          <p:cNvCxnSpPr>
            <a:cxnSpLocks/>
          </p:cNvCxnSpPr>
          <p:nvPr/>
        </p:nvCxnSpPr>
        <p:spPr>
          <a:xfrm>
            <a:off x="1978066" y="4070734"/>
            <a:ext cx="155448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C5C914B-D371-2BF8-8BE4-59F20AD36ADF}"/>
              </a:ext>
            </a:extLst>
          </p:cNvPr>
          <p:cNvCxnSpPr>
            <a:cxnSpLocks/>
          </p:cNvCxnSpPr>
          <p:nvPr/>
        </p:nvCxnSpPr>
        <p:spPr>
          <a:xfrm>
            <a:off x="3794760" y="4054294"/>
            <a:ext cx="155448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37411FC-AAF0-BAF2-56A7-CF6CD2B94398}"/>
              </a:ext>
            </a:extLst>
          </p:cNvPr>
          <p:cNvCxnSpPr>
            <a:cxnSpLocks/>
          </p:cNvCxnSpPr>
          <p:nvPr/>
        </p:nvCxnSpPr>
        <p:spPr>
          <a:xfrm>
            <a:off x="5551786" y="4054294"/>
            <a:ext cx="155448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6" name="TextBox 21">
            <a:extLst>
              <a:ext uri="{FF2B5EF4-FFF2-40B4-BE49-F238E27FC236}">
                <a16:creationId xmlns:a16="http://schemas.microsoft.com/office/drawing/2014/main" id="{459AAF91-F9DF-005E-B046-8650E0ED2B0F}"/>
              </a:ext>
            </a:extLst>
          </p:cNvPr>
          <p:cNvSpPr txBox="1">
            <a:spLocks noChangeArrowheads="1"/>
          </p:cNvSpPr>
          <p:nvPr/>
        </p:nvSpPr>
        <p:spPr bwMode="auto">
          <a:xfrm>
            <a:off x="203922"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a:t>
            </a:r>
          </a:p>
        </p:txBody>
      </p:sp>
      <p:pic>
        <p:nvPicPr>
          <p:cNvPr id="18" name="Picture 17">
            <a:extLst>
              <a:ext uri="{FF2B5EF4-FFF2-40B4-BE49-F238E27FC236}">
                <a16:creationId xmlns:a16="http://schemas.microsoft.com/office/drawing/2014/main" id="{B7873684-B170-F46B-34FF-0558527D9C8D}"/>
              </a:ext>
            </a:extLst>
          </p:cNvPr>
          <p:cNvPicPr>
            <a:picLocks noChangeAspect="1"/>
          </p:cNvPicPr>
          <p:nvPr/>
        </p:nvPicPr>
        <p:blipFill>
          <a:blip r:embed="rId3"/>
          <a:stretch>
            <a:fillRect/>
          </a:stretch>
        </p:blipFill>
        <p:spPr>
          <a:xfrm>
            <a:off x="4161073" y="4300035"/>
            <a:ext cx="929079" cy="993622"/>
          </a:xfrm>
          <a:prstGeom prst="rect">
            <a:avLst/>
          </a:prstGeom>
        </p:spPr>
      </p:pic>
    </p:spTree>
    <p:extLst>
      <p:ext uri="{BB962C8B-B14F-4D97-AF65-F5344CB8AC3E}">
        <p14:creationId xmlns:p14="http://schemas.microsoft.com/office/powerpoint/2010/main" val="35815847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4182E32-3D93-EBB1-A5F3-0D2E01BE5B2A}"/>
              </a:ext>
            </a:extLst>
          </p:cNvPr>
          <p:cNvSpPr txBox="1"/>
          <p:nvPr/>
        </p:nvSpPr>
        <p:spPr>
          <a:xfrm>
            <a:off x="3168687" y="4468765"/>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o_e</a:t>
            </a:r>
          </a:p>
        </p:txBody>
      </p:sp>
      <p:pic>
        <p:nvPicPr>
          <p:cNvPr id="5" name="Picture 4">
            <a:extLst>
              <a:ext uri="{FF2B5EF4-FFF2-40B4-BE49-F238E27FC236}">
                <a16:creationId xmlns:a16="http://schemas.microsoft.com/office/drawing/2014/main" id="{D7F2C21B-12FE-3B27-5F74-ED5E05AE0A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4578" y="793073"/>
            <a:ext cx="2769021" cy="3675692"/>
          </a:xfrm>
          <a:prstGeom prst="rect">
            <a:avLst/>
          </a:prstGeom>
          <a:ln w="12700">
            <a:solidFill>
              <a:schemeClr val="tx1"/>
            </a:solidFill>
          </a:ln>
        </p:spPr>
      </p:pic>
    </p:spTree>
    <p:extLst>
      <p:ext uri="{BB962C8B-B14F-4D97-AF65-F5344CB8AC3E}">
        <p14:creationId xmlns:p14="http://schemas.microsoft.com/office/powerpoint/2010/main" val="1417100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08" y="1226771"/>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pic>
        <p:nvPicPr>
          <p:cNvPr id="4" name="Picture 3">
            <a:extLst>
              <a:ext uri="{FF2B5EF4-FFF2-40B4-BE49-F238E27FC236}">
                <a16:creationId xmlns:a16="http://schemas.microsoft.com/office/drawing/2014/main" id="{CE1C921A-3D78-61F7-8D75-6B23B398B2CB}"/>
              </a:ext>
            </a:extLst>
          </p:cNvPr>
          <p:cNvPicPr>
            <a:picLocks noChangeAspect="1"/>
          </p:cNvPicPr>
          <p:nvPr/>
        </p:nvPicPr>
        <p:blipFill>
          <a:blip r:embed="rId2"/>
          <a:stretch>
            <a:fillRect/>
          </a:stretch>
        </p:blipFill>
        <p:spPr>
          <a:xfrm>
            <a:off x="3155621" y="3903155"/>
            <a:ext cx="2832758" cy="2270054"/>
          </a:xfrm>
          <a:prstGeom prst="rect">
            <a:avLst/>
          </a:prstGeom>
        </p:spPr>
      </p:pic>
    </p:spTree>
    <p:extLst>
      <p:ext uri="{BB962C8B-B14F-4D97-AF65-F5344CB8AC3E}">
        <p14:creationId xmlns:p14="http://schemas.microsoft.com/office/powerpoint/2010/main" val="1342446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1">
            <a:extLst>
              <a:ext uri="{FF2B5EF4-FFF2-40B4-BE49-F238E27FC236}">
                <a16:creationId xmlns:a16="http://schemas.microsoft.com/office/drawing/2014/main" id="{65A3FF83-F26F-425D-9110-CC392EF6DF07}"/>
              </a:ext>
            </a:extLst>
          </p:cNvPr>
          <p:cNvSpPr txBox="1">
            <a:spLocks noChangeArrowheads="1"/>
          </p:cNvSpPr>
          <p:nvPr/>
        </p:nvSpPr>
        <p:spPr bwMode="auto">
          <a:xfrm>
            <a:off x="7106266"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9" name="TextBox 21">
            <a:extLst>
              <a:ext uri="{FF2B5EF4-FFF2-40B4-BE49-F238E27FC236}">
                <a16:creationId xmlns:a16="http://schemas.microsoft.com/office/drawing/2014/main" id="{2B14CC4A-6D67-46F4-8D27-7CC41D0CF3A0}"/>
              </a:ext>
            </a:extLst>
          </p:cNvPr>
          <p:cNvSpPr txBox="1">
            <a:spLocks noChangeArrowheads="1"/>
          </p:cNvSpPr>
          <p:nvPr/>
        </p:nvSpPr>
        <p:spPr bwMode="auto">
          <a:xfrm>
            <a:off x="3647848"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11" name="TextBox 21">
            <a:extLst>
              <a:ext uri="{FF2B5EF4-FFF2-40B4-BE49-F238E27FC236}">
                <a16:creationId xmlns:a16="http://schemas.microsoft.com/office/drawing/2014/main" id="{35929B26-B554-435C-9CCE-78CD2480008A}"/>
              </a:ext>
            </a:extLst>
          </p:cNvPr>
          <p:cNvSpPr txBox="1">
            <a:spLocks noChangeArrowheads="1"/>
          </p:cNvSpPr>
          <p:nvPr/>
        </p:nvSpPr>
        <p:spPr bwMode="auto">
          <a:xfrm>
            <a:off x="5388695"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v</a:t>
            </a:r>
          </a:p>
        </p:txBody>
      </p:sp>
      <p:sp>
        <p:nvSpPr>
          <p:cNvPr id="4" name="Arrow: U-Turn 3">
            <a:extLst>
              <a:ext uri="{FF2B5EF4-FFF2-40B4-BE49-F238E27FC236}">
                <a16:creationId xmlns:a16="http://schemas.microsoft.com/office/drawing/2014/main" id="{056386F5-2987-41EB-97DD-2221F8E9294B}"/>
              </a:ext>
            </a:extLst>
          </p:cNvPr>
          <p:cNvSpPr/>
          <p:nvPr/>
        </p:nvSpPr>
        <p:spPr>
          <a:xfrm flipH="1">
            <a:off x="4373216" y="1519922"/>
            <a:ext cx="3774180" cy="969264"/>
          </a:xfrm>
          <a:prstGeom prst="uturnArrow">
            <a:avLst>
              <a:gd name="adj1" fmla="val 15566"/>
              <a:gd name="adj2" fmla="val 25000"/>
              <a:gd name="adj3" fmla="val 25943"/>
              <a:gd name="adj4" fmla="val 46580"/>
              <a:gd name="adj5" fmla="val 75000"/>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2" name="Straight Connector 11">
            <a:extLst>
              <a:ext uri="{FF2B5EF4-FFF2-40B4-BE49-F238E27FC236}">
                <a16:creationId xmlns:a16="http://schemas.microsoft.com/office/drawing/2014/main" id="{8C5C914B-D371-2BF8-8BE4-59F20AD36ADF}"/>
              </a:ext>
            </a:extLst>
          </p:cNvPr>
          <p:cNvCxnSpPr>
            <a:cxnSpLocks/>
          </p:cNvCxnSpPr>
          <p:nvPr/>
        </p:nvCxnSpPr>
        <p:spPr>
          <a:xfrm>
            <a:off x="3794760" y="4054294"/>
            <a:ext cx="155448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37411FC-AAF0-BAF2-56A7-CF6CD2B94398}"/>
              </a:ext>
            </a:extLst>
          </p:cNvPr>
          <p:cNvCxnSpPr>
            <a:cxnSpLocks/>
          </p:cNvCxnSpPr>
          <p:nvPr/>
        </p:nvCxnSpPr>
        <p:spPr>
          <a:xfrm>
            <a:off x="5551786" y="4054294"/>
            <a:ext cx="1554480"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69E3CC5C-AD51-5853-4A5E-7B69CCC37D8C}"/>
              </a:ext>
            </a:extLst>
          </p:cNvPr>
          <p:cNvPicPr>
            <a:picLocks noChangeAspect="1"/>
          </p:cNvPicPr>
          <p:nvPr/>
        </p:nvPicPr>
        <p:blipFill>
          <a:blip r:embed="rId3"/>
          <a:stretch>
            <a:fillRect/>
          </a:stretch>
        </p:blipFill>
        <p:spPr>
          <a:xfrm>
            <a:off x="4183547" y="4343400"/>
            <a:ext cx="820031" cy="657139"/>
          </a:xfrm>
          <a:prstGeom prst="rect">
            <a:avLst/>
          </a:prstGeom>
        </p:spPr>
      </p:pic>
    </p:spTree>
    <p:extLst>
      <p:ext uri="{BB962C8B-B14F-4D97-AF65-F5344CB8AC3E}">
        <p14:creationId xmlns:p14="http://schemas.microsoft.com/office/powerpoint/2010/main" val="18495753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1">
            <a:extLst>
              <a:ext uri="{FF2B5EF4-FFF2-40B4-BE49-F238E27FC236}">
                <a16:creationId xmlns:a16="http://schemas.microsoft.com/office/drawing/2014/main" id="{65A3FF83-F26F-425D-9110-CC392EF6DF07}"/>
              </a:ext>
            </a:extLst>
          </p:cNvPr>
          <p:cNvSpPr txBox="1">
            <a:spLocks noChangeArrowheads="1"/>
          </p:cNvSpPr>
          <p:nvPr/>
        </p:nvSpPr>
        <p:spPr bwMode="auto">
          <a:xfrm>
            <a:off x="7106266"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7" name="TextBox 21">
            <a:extLst>
              <a:ext uri="{FF2B5EF4-FFF2-40B4-BE49-F238E27FC236}">
                <a16:creationId xmlns:a16="http://schemas.microsoft.com/office/drawing/2014/main" id="{B7241000-11E1-4415-8269-788E1FB10F2E}"/>
              </a:ext>
            </a:extLst>
          </p:cNvPr>
          <p:cNvSpPr txBox="1">
            <a:spLocks noChangeArrowheads="1"/>
          </p:cNvSpPr>
          <p:nvPr/>
        </p:nvSpPr>
        <p:spPr bwMode="auto">
          <a:xfrm>
            <a:off x="1847365" y="2006572"/>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th</a:t>
            </a:r>
          </a:p>
        </p:txBody>
      </p:sp>
      <p:sp>
        <p:nvSpPr>
          <p:cNvPr id="9" name="TextBox 21">
            <a:extLst>
              <a:ext uri="{FF2B5EF4-FFF2-40B4-BE49-F238E27FC236}">
                <a16:creationId xmlns:a16="http://schemas.microsoft.com/office/drawing/2014/main" id="{2B14CC4A-6D67-46F4-8D27-7CC41D0CF3A0}"/>
              </a:ext>
            </a:extLst>
          </p:cNvPr>
          <p:cNvSpPr txBox="1">
            <a:spLocks noChangeArrowheads="1"/>
          </p:cNvSpPr>
          <p:nvPr/>
        </p:nvSpPr>
        <p:spPr bwMode="auto">
          <a:xfrm>
            <a:off x="3647848"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11" name="TextBox 21">
            <a:extLst>
              <a:ext uri="{FF2B5EF4-FFF2-40B4-BE49-F238E27FC236}">
                <a16:creationId xmlns:a16="http://schemas.microsoft.com/office/drawing/2014/main" id="{35929B26-B554-435C-9CCE-78CD2480008A}"/>
              </a:ext>
            </a:extLst>
          </p:cNvPr>
          <p:cNvSpPr txBox="1">
            <a:spLocks noChangeArrowheads="1"/>
          </p:cNvSpPr>
          <p:nvPr/>
        </p:nvSpPr>
        <p:spPr bwMode="auto">
          <a:xfrm>
            <a:off x="5388695"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a:t>
            </a:r>
          </a:p>
        </p:txBody>
      </p:sp>
      <p:sp>
        <p:nvSpPr>
          <p:cNvPr id="4" name="Arrow: U-Turn 3">
            <a:extLst>
              <a:ext uri="{FF2B5EF4-FFF2-40B4-BE49-F238E27FC236}">
                <a16:creationId xmlns:a16="http://schemas.microsoft.com/office/drawing/2014/main" id="{056386F5-2987-41EB-97DD-2221F8E9294B}"/>
              </a:ext>
            </a:extLst>
          </p:cNvPr>
          <p:cNvSpPr/>
          <p:nvPr/>
        </p:nvSpPr>
        <p:spPr>
          <a:xfrm flipH="1">
            <a:off x="4373216" y="1519922"/>
            <a:ext cx="3774180" cy="969264"/>
          </a:xfrm>
          <a:prstGeom prst="uturnArrow">
            <a:avLst>
              <a:gd name="adj1" fmla="val 15566"/>
              <a:gd name="adj2" fmla="val 25000"/>
              <a:gd name="adj3" fmla="val 25943"/>
              <a:gd name="adj4" fmla="val 46580"/>
              <a:gd name="adj5" fmla="val 75000"/>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0" name="Straight Connector 9">
            <a:extLst>
              <a:ext uri="{FF2B5EF4-FFF2-40B4-BE49-F238E27FC236}">
                <a16:creationId xmlns:a16="http://schemas.microsoft.com/office/drawing/2014/main" id="{EBA7B558-FCD1-BAB2-FAA6-6720883DEF86}"/>
              </a:ext>
            </a:extLst>
          </p:cNvPr>
          <p:cNvCxnSpPr>
            <a:cxnSpLocks/>
          </p:cNvCxnSpPr>
          <p:nvPr/>
        </p:nvCxnSpPr>
        <p:spPr>
          <a:xfrm>
            <a:off x="1978066" y="4070734"/>
            <a:ext cx="155448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C5C914B-D371-2BF8-8BE4-59F20AD36ADF}"/>
              </a:ext>
            </a:extLst>
          </p:cNvPr>
          <p:cNvCxnSpPr>
            <a:cxnSpLocks/>
          </p:cNvCxnSpPr>
          <p:nvPr/>
        </p:nvCxnSpPr>
        <p:spPr>
          <a:xfrm>
            <a:off x="3794760" y="4054294"/>
            <a:ext cx="155448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37411FC-AAF0-BAF2-56A7-CF6CD2B94398}"/>
              </a:ext>
            </a:extLst>
          </p:cNvPr>
          <p:cNvCxnSpPr>
            <a:cxnSpLocks/>
          </p:cNvCxnSpPr>
          <p:nvPr/>
        </p:nvCxnSpPr>
        <p:spPr>
          <a:xfrm>
            <a:off x="5551786" y="4054294"/>
            <a:ext cx="1554480"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AF670325-22B9-BFED-DF6E-D76DD95AE94B}"/>
              </a:ext>
            </a:extLst>
          </p:cNvPr>
          <p:cNvPicPr>
            <a:picLocks noChangeAspect="1"/>
          </p:cNvPicPr>
          <p:nvPr/>
        </p:nvPicPr>
        <p:blipFill>
          <a:blip r:embed="rId3"/>
          <a:stretch>
            <a:fillRect/>
          </a:stretch>
        </p:blipFill>
        <p:spPr>
          <a:xfrm>
            <a:off x="4183547" y="4343400"/>
            <a:ext cx="820031" cy="657139"/>
          </a:xfrm>
          <a:prstGeom prst="rect">
            <a:avLst/>
          </a:prstGeom>
        </p:spPr>
      </p:pic>
    </p:spTree>
    <p:extLst>
      <p:ext uri="{BB962C8B-B14F-4D97-AF65-F5344CB8AC3E}">
        <p14:creationId xmlns:p14="http://schemas.microsoft.com/office/powerpoint/2010/main" val="42904451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5880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1">
            <a:extLst>
              <a:ext uri="{FF2B5EF4-FFF2-40B4-BE49-F238E27FC236}">
                <a16:creationId xmlns:a16="http://schemas.microsoft.com/office/drawing/2014/main" id="{65A3FF83-F26F-425D-9110-CC392EF6DF07}"/>
              </a:ext>
            </a:extLst>
          </p:cNvPr>
          <p:cNvSpPr txBox="1">
            <a:spLocks noChangeArrowheads="1"/>
          </p:cNvSpPr>
          <p:nvPr/>
        </p:nvSpPr>
        <p:spPr bwMode="auto">
          <a:xfrm>
            <a:off x="7106266"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9" name="TextBox 21">
            <a:extLst>
              <a:ext uri="{FF2B5EF4-FFF2-40B4-BE49-F238E27FC236}">
                <a16:creationId xmlns:a16="http://schemas.microsoft.com/office/drawing/2014/main" id="{2B14CC4A-6D67-46F4-8D27-7CC41D0CF3A0}"/>
              </a:ext>
            </a:extLst>
          </p:cNvPr>
          <p:cNvSpPr txBox="1">
            <a:spLocks noChangeArrowheads="1"/>
          </p:cNvSpPr>
          <p:nvPr/>
        </p:nvSpPr>
        <p:spPr bwMode="auto">
          <a:xfrm>
            <a:off x="3647848"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4" name="Arrow: U-Turn 3">
            <a:extLst>
              <a:ext uri="{FF2B5EF4-FFF2-40B4-BE49-F238E27FC236}">
                <a16:creationId xmlns:a16="http://schemas.microsoft.com/office/drawing/2014/main" id="{056386F5-2987-41EB-97DD-2221F8E9294B}"/>
              </a:ext>
            </a:extLst>
          </p:cNvPr>
          <p:cNvSpPr/>
          <p:nvPr/>
        </p:nvSpPr>
        <p:spPr>
          <a:xfrm flipH="1">
            <a:off x="4373216" y="1519922"/>
            <a:ext cx="3774180" cy="969264"/>
          </a:xfrm>
          <a:prstGeom prst="uturnArrow">
            <a:avLst>
              <a:gd name="adj1" fmla="val 15566"/>
              <a:gd name="adj2" fmla="val 25000"/>
              <a:gd name="adj3" fmla="val 25943"/>
              <a:gd name="adj4" fmla="val 46580"/>
              <a:gd name="adj5" fmla="val 75000"/>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0" name="Straight Connector 9">
            <a:extLst>
              <a:ext uri="{FF2B5EF4-FFF2-40B4-BE49-F238E27FC236}">
                <a16:creationId xmlns:a16="http://schemas.microsoft.com/office/drawing/2014/main" id="{EBA7B558-FCD1-BAB2-FAA6-6720883DEF86}"/>
              </a:ext>
            </a:extLst>
          </p:cNvPr>
          <p:cNvCxnSpPr>
            <a:cxnSpLocks/>
          </p:cNvCxnSpPr>
          <p:nvPr/>
        </p:nvCxnSpPr>
        <p:spPr>
          <a:xfrm>
            <a:off x="1978066" y="4070734"/>
            <a:ext cx="155448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C5C914B-D371-2BF8-8BE4-59F20AD36ADF}"/>
              </a:ext>
            </a:extLst>
          </p:cNvPr>
          <p:cNvCxnSpPr>
            <a:cxnSpLocks/>
          </p:cNvCxnSpPr>
          <p:nvPr/>
        </p:nvCxnSpPr>
        <p:spPr>
          <a:xfrm>
            <a:off x="3794760" y="4054294"/>
            <a:ext cx="155448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37411FC-AAF0-BAF2-56A7-CF6CD2B94398}"/>
              </a:ext>
            </a:extLst>
          </p:cNvPr>
          <p:cNvCxnSpPr>
            <a:cxnSpLocks/>
          </p:cNvCxnSpPr>
          <p:nvPr/>
        </p:nvCxnSpPr>
        <p:spPr>
          <a:xfrm>
            <a:off x="5551786" y="4054294"/>
            <a:ext cx="1554480"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AF670325-22B9-BFED-DF6E-D76DD95AE94B}"/>
              </a:ext>
            </a:extLst>
          </p:cNvPr>
          <p:cNvPicPr>
            <a:picLocks noChangeAspect="1"/>
          </p:cNvPicPr>
          <p:nvPr/>
        </p:nvPicPr>
        <p:blipFill>
          <a:blip r:embed="rId3"/>
          <a:stretch>
            <a:fillRect/>
          </a:stretch>
        </p:blipFill>
        <p:spPr>
          <a:xfrm>
            <a:off x="4183547" y="4343400"/>
            <a:ext cx="820031" cy="657139"/>
          </a:xfrm>
          <a:prstGeom prst="rect">
            <a:avLst/>
          </a:prstGeom>
        </p:spPr>
      </p:pic>
    </p:spTree>
    <p:extLst>
      <p:ext uri="{BB962C8B-B14F-4D97-AF65-F5344CB8AC3E}">
        <p14:creationId xmlns:p14="http://schemas.microsoft.com/office/powerpoint/2010/main" val="15795678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E2C638-2F3E-4392-A7DD-1920C0EB1F08}"/>
              </a:ext>
            </a:extLst>
          </p:cNvPr>
          <p:cNvPicPr>
            <a:picLocks noChangeAspect="1"/>
          </p:cNvPicPr>
          <p:nvPr/>
        </p:nvPicPr>
        <p:blipFill rotWithShape="1">
          <a:blip r:embed="rId3"/>
          <a:srcRect l="32114" t="36902" r="12900" b="33111"/>
          <a:stretch/>
        </p:blipFill>
        <p:spPr>
          <a:xfrm>
            <a:off x="411480" y="2020824"/>
            <a:ext cx="6885620" cy="2112264"/>
          </a:xfrm>
          <a:prstGeom prst="rect">
            <a:avLst/>
          </a:prstGeom>
        </p:spPr>
      </p:pic>
      <p:sp>
        <p:nvSpPr>
          <p:cNvPr id="7" name="TextBox 21">
            <a:extLst>
              <a:ext uri="{FF2B5EF4-FFF2-40B4-BE49-F238E27FC236}">
                <a16:creationId xmlns:a16="http://schemas.microsoft.com/office/drawing/2014/main" id="{B7241000-11E1-4415-8269-788E1FB10F2E}"/>
              </a:ext>
            </a:extLst>
          </p:cNvPr>
          <p:cNvSpPr txBox="1">
            <a:spLocks noChangeArrowheads="1"/>
          </p:cNvSpPr>
          <p:nvPr/>
        </p:nvSpPr>
        <p:spPr bwMode="auto">
          <a:xfrm>
            <a:off x="674547" y="2006572"/>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a:t>
            </a:r>
          </a:p>
        </p:txBody>
      </p:sp>
      <p:sp>
        <p:nvSpPr>
          <p:cNvPr id="9" name="TextBox 21">
            <a:extLst>
              <a:ext uri="{FF2B5EF4-FFF2-40B4-BE49-F238E27FC236}">
                <a16:creationId xmlns:a16="http://schemas.microsoft.com/office/drawing/2014/main" id="{2B14CC4A-6D67-46F4-8D27-7CC41D0CF3A0}"/>
              </a:ext>
            </a:extLst>
          </p:cNvPr>
          <p:cNvSpPr txBox="1">
            <a:spLocks noChangeArrowheads="1"/>
          </p:cNvSpPr>
          <p:nvPr/>
        </p:nvSpPr>
        <p:spPr bwMode="auto">
          <a:xfrm>
            <a:off x="2912353"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11" name="TextBox 21">
            <a:extLst>
              <a:ext uri="{FF2B5EF4-FFF2-40B4-BE49-F238E27FC236}">
                <a16:creationId xmlns:a16="http://schemas.microsoft.com/office/drawing/2014/main" id="{35929B26-B554-435C-9CCE-78CD2480008A}"/>
              </a:ext>
            </a:extLst>
          </p:cNvPr>
          <p:cNvSpPr txBox="1">
            <a:spLocks noChangeArrowheads="1"/>
          </p:cNvSpPr>
          <p:nvPr/>
        </p:nvSpPr>
        <p:spPr bwMode="auto">
          <a:xfrm>
            <a:off x="5150159"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t>
            </a:r>
          </a:p>
        </p:txBody>
      </p:sp>
      <p:sp>
        <p:nvSpPr>
          <p:cNvPr id="8" name="Rectangle 7">
            <a:extLst>
              <a:ext uri="{FF2B5EF4-FFF2-40B4-BE49-F238E27FC236}">
                <a16:creationId xmlns:a16="http://schemas.microsoft.com/office/drawing/2014/main" id="{97CAE02F-AEAB-7653-E532-08DD61C8D06D}"/>
              </a:ext>
            </a:extLst>
          </p:cNvPr>
          <p:cNvSpPr/>
          <p:nvPr/>
        </p:nvSpPr>
        <p:spPr>
          <a:xfrm>
            <a:off x="1343016" y="4314896"/>
            <a:ext cx="621928" cy="541026"/>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4A47E335-62A7-2F21-C85C-EF62C7D0727B}"/>
              </a:ext>
            </a:extLst>
          </p:cNvPr>
          <p:cNvSpPr/>
          <p:nvPr/>
        </p:nvSpPr>
        <p:spPr>
          <a:xfrm>
            <a:off x="3580822" y="4314896"/>
            <a:ext cx="621928" cy="541026"/>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588DA6D-243A-E016-5AB0-C5AE3E904A70}"/>
              </a:ext>
            </a:extLst>
          </p:cNvPr>
          <p:cNvSpPr/>
          <p:nvPr/>
        </p:nvSpPr>
        <p:spPr>
          <a:xfrm>
            <a:off x="5818628" y="4329148"/>
            <a:ext cx="621928" cy="541026"/>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A9345CB9-1DFA-B57B-99DC-6DB07B0959EF}"/>
              </a:ext>
            </a:extLst>
          </p:cNvPr>
          <p:cNvPicPr>
            <a:picLocks noChangeAspect="1"/>
          </p:cNvPicPr>
          <p:nvPr/>
        </p:nvPicPr>
        <p:blipFill>
          <a:blip r:embed="rId4"/>
          <a:stretch>
            <a:fillRect/>
          </a:stretch>
        </p:blipFill>
        <p:spPr>
          <a:xfrm>
            <a:off x="3194942" y="5122361"/>
            <a:ext cx="1226469" cy="1047695"/>
          </a:xfrm>
          <a:prstGeom prst="rect">
            <a:avLst/>
          </a:prstGeom>
        </p:spPr>
      </p:pic>
    </p:spTree>
    <p:extLst>
      <p:ext uri="{BB962C8B-B14F-4D97-AF65-F5344CB8AC3E}">
        <p14:creationId xmlns:p14="http://schemas.microsoft.com/office/powerpoint/2010/main" val="2745913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E2C638-2F3E-4392-A7DD-1920C0EB1F08}"/>
              </a:ext>
            </a:extLst>
          </p:cNvPr>
          <p:cNvPicPr>
            <a:picLocks noChangeAspect="1"/>
          </p:cNvPicPr>
          <p:nvPr/>
        </p:nvPicPr>
        <p:blipFill rotWithShape="1">
          <a:blip r:embed="rId3"/>
          <a:srcRect l="32114" t="36902" r="12900" b="33111"/>
          <a:stretch/>
        </p:blipFill>
        <p:spPr>
          <a:xfrm>
            <a:off x="411480" y="2020824"/>
            <a:ext cx="6885620" cy="2112264"/>
          </a:xfrm>
          <a:prstGeom prst="rect">
            <a:avLst/>
          </a:prstGeom>
        </p:spPr>
      </p:pic>
      <p:sp>
        <p:nvSpPr>
          <p:cNvPr id="5" name="TextBox 21">
            <a:extLst>
              <a:ext uri="{FF2B5EF4-FFF2-40B4-BE49-F238E27FC236}">
                <a16:creationId xmlns:a16="http://schemas.microsoft.com/office/drawing/2014/main" id="{65A3FF83-F26F-425D-9110-CC392EF6DF07}"/>
              </a:ext>
            </a:extLst>
          </p:cNvPr>
          <p:cNvSpPr txBox="1">
            <a:spLocks noChangeArrowheads="1"/>
          </p:cNvSpPr>
          <p:nvPr/>
        </p:nvSpPr>
        <p:spPr bwMode="auto">
          <a:xfrm>
            <a:off x="7106266"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7" name="TextBox 21">
            <a:extLst>
              <a:ext uri="{FF2B5EF4-FFF2-40B4-BE49-F238E27FC236}">
                <a16:creationId xmlns:a16="http://schemas.microsoft.com/office/drawing/2014/main" id="{B7241000-11E1-4415-8269-788E1FB10F2E}"/>
              </a:ext>
            </a:extLst>
          </p:cNvPr>
          <p:cNvSpPr txBox="1">
            <a:spLocks noChangeArrowheads="1"/>
          </p:cNvSpPr>
          <p:nvPr/>
        </p:nvSpPr>
        <p:spPr bwMode="auto">
          <a:xfrm>
            <a:off x="674547" y="2006572"/>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a:t>
            </a:r>
          </a:p>
        </p:txBody>
      </p:sp>
      <p:sp>
        <p:nvSpPr>
          <p:cNvPr id="9" name="TextBox 21">
            <a:extLst>
              <a:ext uri="{FF2B5EF4-FFF2-40B4-BE49-F238E27FC236}">
                <a16:creationId xmlns:a16="http://schemas.microsoft.com/office/drawing/2014/main" id="{2B14CC4A-6D67-46F4-8D27-7CC41D0CF3A0}"/>
              </a:ext>
            </a:extLst>
          </p:cNvPr>
          <p:cNvSpPr txBox="1">
            <a:spLocks noChangeArrowheads="1"/>
          </p:cNvSpPr>
          <p:nvPr/>
        </p:nvSpPr>
        <p:spPr bwMode="auto">
          <a:xfrm>
            <a:off x="2912353"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11" name="TextBox 21">
            <a:extLst>
              <a:ext uri="{FF2B5EF4-FFF2-40B4-BE49-F238E27FC236}">
                <a16:creationId xmlns:a16="http://schemas.microsoft.com/office/drawing/2014/main" id="{35929B26-B554-435C-9CCE-78CD2480008A}"/>
              </a:ext>
            </a:extLst>
          </p:cNvPr>
          <p:cNvSpPr txBox="1">
            <a:spLocks noChangeArrowheads="1"/>
          </p:cNvSpPr>
          <p:nvPr/>
        </p:nvSpPr>
        <p:spPr bwMode="auto">
          <a:xfrm>
            <a:off x="5150159"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t>
            </a:r>
          </a:p>
        </p:txBody>
      </p:sp>
      <p:sp>
        <p:nvSpPr>
          <p:cNvPr id="4" name="Arrow: U-Turn 3">
            <a:extLst>
              <a:ext uri="{FF2B5EF4-FFF2-40B4-BE49-F238E27FC236}">
                <a16:creationId xmlns:a16="http://schemas.microsoft.com/office/drawing/2014/main" id="{056386F5-2987-41EB-97DD-2221F8E9294B}"/>
              </a:ext>
            </a:extLst>
          </p:cNvPr>
          <p:cNvSpPr/>
          <p:nvPr/>
        </p:nvSpPr>
        <p:spPr>
          <a:xfrm flipH="1">
            <a:off x="3611880" y="1519922"/>
            <a:ext cx="4535518" cy="969264"/>
          </a:xfrm>
          <a:prstGeom prst="uturnArrow">
            <a:avLst>
              <a:gd name="adj1" fmla="val 15566"/>
              <a:gd name="adj2" fmla="val 25000"/>
              <a:gd name="adj3" fmla="val 25943"/>
              <a:gd name="adj4" fmla="val 46580"/>
              <a:gd name="adj5" fmla="val 75000"/>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B4110EBA-23A1-3F06-53FD-66156B7AA666}"/>
              </a:ext>
            </a:extLst>
          </p:cNvPr>
          <p:cNvSpPr/>
          <p:nvPr/>
        </p:nvSpPr>
        <p:spPr>
          <a:xfrm>
            <a:off x="1343016" y="4314896"/>
            <a:ext cx="621928" cy="541026"/>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8B5594B6-D8D1-9C1E-1C32-33E43A187F4E}"/>
              </a:ext>
            </a:extLst>
          </p:cNvPr>
          <p:cNvSpPr/>
          <p:nvPr/>
        </p:nvSpPr>
        <p:spPr>
          <a:xfrm>
            <a:off x="3580822" y="4314896"/>
            <a:ext cx="621928" cy="541026"/>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E63AAB8-A848-3F5B-D0E6-1F9B9563C42A}"/>
              </a:ext>
            </a:extLst>
          </p:cNvPr>
          <p:cNvSpPr/>
          <p:nvPr/>
        </p:nvSpPr>
        <p:spPr>
          <a:xfrm>
            <a:off x="5818628" y="4329148"/>
            <a:ext cx="621928" cy="541026"/>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5F2A5025-5001-A679-A472-08747DFD1FE6}"/>
              </a:ext>
            </a:extLst>
          </p:cNvPr>
          <p:cNvPicPr>
            <a:picLocks noChangeAspect="1"/>
          </p:cNvPicPr>
          <p:nvPr/>
        </p:nvPicPr>
        <p:blipFill>
          <a:blip r:embed="rId4"/>
          <a:stretch>
            <a:fillRect/>
          </a:stretch>
        </p:blipFill>
        <p:spPr>
          <a:xfrm>
            <a:off x="3481770" y="5338078"/>
            <a:ext cx="820031" cy="657139"/>
          </a:xfrm>
          <a:prstGeom prst="rect">
            <a:avLst/>
          </a:prstGeom>
        </p:spPr>
      </p:pic>
    </p:spTree>
    <p:extLst>
      <p:ext uri="{BB962C8B-B14F-4D97-AF65-F5344CB8AC3E}">
        <p14:creationId xmlns:p14="http://schemas.microsoft.com/office/powerpoint/2010/main" val="379667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0" grpId="0" animBg="1"/>
      <p:bldP spid="1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D946CF9-D3AA-0C3A-12A1-56704E1F32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6831" y="793073"/>
            <a:ext cx="2769021" cy="3675692"/>
          </a:xfrm>
          <a:prstGeom prst="rect">
            <a:avLst/>
          </a:prstGeom>
          <a:ln w="12700">
            <a:solidFill>
              <a:schemeClr val="tx1"/>
            </a:solidFill>
          </a:ln>
        </p:spPr>
      </p:pic>
      <p:sp>
        <p:nvSpPr>
          <p:cNvPr id="3" name="TextBox 2">
            <a:extLst>
              <a:ext uri="{FF2B5EF4-FFF2-40B4-BE49-F238E27FC236}">
                <a16:creationId xmlns:a16="http://schemas.microsoft.com/office/drawing/2014/main" id="{35D1B294-C751-74EC-3AE2-2FDC84C85BE2}"/>
              </a:ext>
            </a:extLst>
          </p:cNvPr>
          <p:cNvSpPr txBox="1"/>
          <p:nvPr/>
        </p:nvSpPr>
        <p:spPr>
          <a:xfrm>
            <a:off x="3180536" y="4473225"/>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e_e</a:t>
            </a:r>
            <a:endPar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035540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30418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39;p35">
            <a:extLst>
              <a:ext uri="{FF2B5EF4-FFF2-40B4-BE49-F238E27FC236}">
                <a16:creationId xmlns:a16="http://schemas.microsoft.com/office/drawing/2014/main" id="{FB3F58DD-6B13-4DD8-C629-7DADF01FD50E}"/>
              </a:ext>
            </a:extLst>
          </p:cNvPr>
          <p:cNvSpPr txBox="1"/>
          <p:nvPr/>
        </p:nvSpPr>
        <p:spPr>
          <a:xfrm>
            <a:off x="2233215" y="1739541"/>
            <a:ext cx="4677569" cy="1818306"/>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115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home</a:t>
            </a:r>
            <a:endParaRPr kumimoji="0" sz="5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39;p35">
            <a:extLst>
              <a:ext uri="{FF2B5EF4-FFF2-40B4-BE49-F238E27FC236}">
                <a16:creationId xmlns:a16="http://schemas.microsoft.com/office/drawing/2014/main" id="{837E1154-8043-31CF-B6BE-74D3F8A35A0C}"/>
              </a:ext>
            </a:extLst>
          </p:cNvPr>
          <p:cNvSpPr txBox="1"/>
          <p:nvPr/>
        </p:nvSpPr>
        <p:spPr>
          <a:xfrm>
            <a:off x="2088158" y="3870370"/>
            <a:ext cx="4967684" cy="1818306"/>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115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theme</a:t>
            </a:r>
            <a:endParaRPr kumimoji="0" sz="5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019883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706582" y="1799349"/>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eve</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5214848" y="1799349"/>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Pete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706582" y="3417785"/>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these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5214850" y="3417785"/>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here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Google Shape;653;p36">
            <a:extLst>
              <a:ext uri="{FF2B5EF4-FFF2-40B4-BE49-F238E27FC236}">
                <a16:creationId xmlns:a16="http://schemas.microsoft.com/office/drawing/2014/main" id="{6963211D-4106-ED38-C04A-30891E4840FF}"/>
              </a:ext>
            </a:extLst>
          </p:cNvPr>
          <p:cNvSpPr txBox="1"/>
          <p:nvPr/>
        </p:nvSpPr>
        <p:spPr>
          <a:xfrm>
            <a:off x="706582" y="5015933"/>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make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 name="Google Shape;654;p36">
            <a:extLst>
              <a:ext uri="{FF2B5EF4-FFF2-40B4-BE49-F238E27FC236}">
                <a16:creationId xmlns:a16="http://schemas.microsoft.com/office/drawing/2014/main" id="{6DC350A5-3BF4-9FCF-7461-8461EA765BBA}"/>
              </a:ext>
            </a:extLst>
          </p:cNvPr>
          <p:cNvSpPr txBox="1"/>
          <p:nvPr/>
        </p:nvSpPr>
        <p:spPr>
          <a:xfrm>
            <a:off x="5214849" y="5015933"/>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state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892805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Google Shape;646;p36">
            <a:extLst>
              <a:ext uri="{FF2B5EF4-FFF2-40B4-BE49-F238E27FC236}">
                <a16:creationId xmlns:a16="http://schemas.microsoft.com/office/drawing/2014/main" id="{C0F9109D-5568-2062-53AA-1E936FC030FC}"/>
              </a:ext>
            </a:extLst>
          </p:cNvPr>
          <p:cNvSpPr txBox="1"/>
          <p:nvPr/>
        </p:nvSpPr>
        <p:spPr>
          <a:xfrm>
            <a:off x="706582" y="1948974"/>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time</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 name="Google Shape;648;p36">
            <a:extLst>
              <a:ext uri="{FF2B5EF4-FFF2-40B4-BE49-F238E27FC236}">
                <a16:creationId xmlns:a16="http://schemas.microsoft.com/office/drawing/2014/main" id="{A646ADA5-FD61-2C9F-A5EE-D69D673BEDFB}"/>
              </a:ext>
            </a:extLst>
          </p:cNvPr>
          <p:cNvSpPr txBox="1"/>
          <p:nvPr/>
        </p:nvSpPr>
        <p:spPr>
          <a:xfrm>
            <a:off x="5214848" y="1948974"/>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white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 name="Google Shape;650;p36">
            <a:extLst>
              <a:ext uri="{FF2B5EF4-FFF2-40B4-BE49-F238E27FC236}">
                <a16:creationId xmlns:a16="http://schemas.microsoft.com/office/drawing/2014/main" id="{2669681B-96A0-E5EB-AB04-EFB290FC14A7}"/>
              </a:ext>
            </a:extLst>
          </p:cNvPr>
          <p:cNvSpPr txBox="1"/>
          <p:nvPr/>
        </p:nvSpPr>
        <p:spPr>
          <a:xfrm>
            <a:off x="2990504" y="3577552"/>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those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670031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5811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2722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6030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069291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E5202857-DDDA-C2CD-3AFE-C2B2A89CFBD1}"/>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241765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2CA483-BA5C-CFD7-30A6-9508DF92F49D}"/>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57</a:t>
            </a:r>
          </a:p>
          <a:p>
            <a:pPr algn="ctr"/>
            <a:r>
              <a:rPr lang="en-US" sz="4800" b="1" dirty="0" err="1">
                <a:solidFill>
                  <a:srgbClr val="E05436"/>
                </a:solidFill>
                <a:latin typeface="Century Gothic" panose="020B0502020202020204" pitchFamily="34" charset="0"/>
              </a:rPr>
              <a:t>VCe</a:t>
            </a:r>
            <a:r>
              <a:rPr lang="en-US" sz="4800" b="1" dirty="0">
                <a:solidFill>
                  <a:srgbClr val="E05436"/>
                </a:solidFill>
                <a:latin typeface="Century Gothic" panose="020B0502020202020204" pitchFamily="34" charset="0"/>
              </a:rPr>
              <a:t> Review 1, </a:t>
            </a:r>
            <a:r>
              <a:rPr lang="en-US" sz="4800" b="1" dirty="0" err="1">
                <a:solidFill>
                  <a:srgbClr val="E05436"/>
                </a:solidFill>
                <a:latin typeface="Century Gothic" panose="020B0502020202020204" pitchFamily="34" charset="0"/>
              </a:rPr>
              <a:t>e_e</a:t>
            </a:r>
            <a:r>
              <a:rPr lang="en-US" sz="4800" b="1" dirty="0">
                <a:solidFill>
                  <a:srgbClr val="E05436"/>
                </a:solidFill>
                <a:latin typeface="Century Gothic" panose="020B0502020202020204" pitchFamily="34" charset="0"/>
              </a:rPr>
              <a:t> /</a:t>
            </a:r>
            <a:r>
              <a:rPr lang="en-US" sz="4800" b="1" dirty="0" err="1">
                <a:solidFill>
                  <a:srgbClr val="E05436"/>
                </a:solidFill>
                <a:latin typeface="Century Gothic" panose="020B0502020202020204" pitchFamily="34" charset="0"/>
              </a:rPr>
              <a:t>ē</a:t>
            </a:r>
            <a:r>
              <a:rPr lang="en-US" sz="4800" b="1" dirty="0">
                <a:solidFill>
                  <a:srgbClr val="E05436"/>
                </a:solidFill>
                <a:latin typeface="Century Gothic" panose="020B0502020202020204" pitchFamily="34" charset="0"/>
              </a:rPr>
              <a:t>/</a:t>
            </a:r>
          </a:p>
        </p:txBody>
      </p:sp>
    </p:spTree>
    <p:extLst>
      <p:ext uri="{BB962C8B-B14F-4D97-AF65-F5344CB8AC3E}">
        <p14:creationId xmlns:p14="http://schemas.microsoft.com/office/powerpoint/2010/main" val="142148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42651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New Concept Review</a:t>
            </a:r>
            <a:endParaRPr dirty="0">
              <a:solidFill>
                <a:srgbClr val="2C629F"/>
              </a:solidFill>
            </a:endParaRPr>
          </a:p>
        </p:txBody>
      </p:sp>
      <p:pic>
        <p:nvPicPr>
          <p:cNvPr id="4" name="Picture 3">
            <a:extLst>
              <a:ext uri="{FF2B5EF4-FFF2-40B4-BE49-F238E27FC236}">
                <a16:creationId xmlns:a16="http://schemas.microsoft.com/office/drawing/2014/main" id="{936B3518-BD25-0F59-C8A4-C02F8E5DC29B}"/>
              </a:ext>
            </a:extLst>
          </p:cNvPr>
          <p:cNvPicPr>
            <a:picLocks noChangeAspect="1"/>
          </p:cNvPicPr>
          <p:nvPr/>
        </p:nvPicPr>
        <p:blipFill rotWithShape="1">
          <a:blip r:embed="rId4"/>
          <a:srcRect l="9061" r="20038"/>
          <a:stretch/>
        </p:blipFill>
        <p:spPr>
          <a:xfrm>
            <a:off x="2916382" y="1778000"/>
            <a:ext cx="3311236" cy="3302000"/>
          </a:xfrm>
          <a:prstGeom prst="rect">
            <a:avLst/>
          </a:prstGeom>
        </p:spPr>
      </p:pic>
      <p:pic>
        <p:nvPicPr>
          <p:cNvPr id="5" name="Picture 4">
            <a:extLst>
              <a:ext uri="{FF2B5EF4-FFF2-40B4-BE49-F238E27FC236}">
                <a16:creationId xmlns:a16="http://schemas.microsoft.com/office/drawing/2014/main" id="{EE0E0542-C59E-16A6-F7EF-888F18661F7F}"/>
              </a:ext>
            </a:extLst>
          </p:cNvPr>
          <p:cNvPicPr>
            <a:picLocks noChangeAspect="1"/>
          </p:cNvPicPr>
          <p:nvPr/>
        </p:nvPicPr>
        <p:blipFill>
          <a:blip r:embed="rId5"/>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63149345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E2C638-2F3E-4392-A7DD-1920C0EB1F08}"/>
              </a:ext>
            </a:extLst>
          </p:cNvPr>
          <p:cNvPicPr>
            <a:picLocks noChangeAspect="1"/>
          </p:cNvPicPr>
          <p:nvPr/>
        </p:nvPicPr>
        <p:blipFill rotWithShape="1">
          <a:blip r:embed="rId3"/>
          <a:srcRect l="32114" t="36902" r="12900" b="33111"/>
          <a:stretch/>
        </p:blipFill>
        <p:spPr>
          <a:xfrm>
            <a:off x="411480" y="2020824"/>
            <a:ext cx="6885620" cy="2112264"/>
          </a:xfrm>
          <a:prstGeom prst="rect">
            <a:avLst/>
          </a:prstGeom>
        </p:spPr>
      </p:pic>
      <p:sp>
        <p:nvSpPr>
          <p:cNvPr id="5" name="TextBox 21">
            <a:extLst>
              <a:ext uri="{FF2B5EF4-FFF2-40B4-BE49-F238E27FC236}">
                <a16:creationId xmlns:a16="http://schemas.microsoft.com/office/drawing/2014/main" id="{65A3FF83-F26F-425D-9110-CC392EF6DF07}"/>
              </a:ext>
            </a:extLst>
          </p:cNvPr>
          <p:cNvSpPr txBox="1">
            <a:spLocks noChangeArrowheads="1"/>
          </p:cNvSpPr>
          <p:nvPr/>
        </p:nvSpPr>
        <p:spPr bwMode="auto">
          <a:xfrm>
            <a:off x="7106266"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Tree>
    <p:extLst>
      <p:ext uri="{BB962C8B-B14F-4D97-AF65-F5344CB8AC3E}">
        <p14:creationId xmlns:p14="http://schemas.microsoft.com/office/powerpoint/2010/main" val="253167246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08" y="1226771"/>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a:t>
            </a:r>
          </a:p>
        </p:txBody>
      </p:sp>
      <p:pic>
        <p:nvPicPr>
          <p:cNvPr id="5" name="Picture 4">
            <a:extLst>
              <a:ext uri="{FF2B5EF4-FFF2-40B4-BE49-F238E27FC236}">
                <a16:creationId xmlns:a16="http://schemas.microsoft.com/office/drawing/2014/main" id="{508353B1-B695-927A-E854-675D8C91A8AB}"/>
              </a:ext>
            </a:extLst>
          </p:cNvPr>
          <p:cNvPicPr>
            <a:picLocks noChangeAspect="1"/>
          </p:cNvPicPr>
          <p:nvPr/>
        </p:nvPicPr>
        <p:blipFill>
          <a:blip r:embed="rId2"/>
          <a:stretch>
            <a:fillRect/>
          </a:stretch>
        </p:blipFill>
        <p:spPr>
          <a:xfrm>
            <a:off x="3351056" y="3429000"/>
            <a:ext cx="2441888" cy="2954845"/>
          </a:xfrm>
          <a:prstGeom prst="rect">
            <a:avLst/>
          </a:prstGeom>
        </p:spPr>
      </p:pic>
    </p:spTree>
    <p:extLst>
      <p:ext uri="{BB962C8B-B14F-4D97-AF65-F5344CB8AC3E}">
        <p14:creationId xmlns:p14="http://schemas.microsoft.com/office/powerpoint/2010/main" val="48446497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E2C638-2F3E-4392-A7DD-1920C0EB1F08}"/>
              </a:ext>
            </a:extLst>
          </p:cNvPr>
          <p:cNvPicPr>
            <a:picLocks noChangeAspect="1"/>
          </p:cNvPicPr>
          <p:nvPr/>
        </p:nvPicPr>
        <p:blipFill rotWithShape="1">
          <a:blip r:embed="rId3"/>
          <a:srcRect l="32114" t="36902" r="12900" b="33111"/>
          <a:stretch/>
        </p:blipFill>
        <p:spPr>
          <a:xfrm>
            <a:off x="411480" y="2020824"/>
            <a:ext cx="6885620" cy="2112264"/>
          </a:xfrm>
          <a:prstGeom prst="rect">
            <a:avLst/>
          </a:prstGeom>
        </p:spPr>
      </p:pic>
      <p:sp>
        <p:nvSpPr>
          <p:cNvPr id="5" name="TextBox 21">
            <a:extLst>
              <a:ext uri="{FF2B5EF4-FFF2-40B4-BE49-F238E27FC236}">
                <a16:creationId xmlns:a16="http://schemas.microsoft.com/office/drawing/2014/main" id="{65A3FF83-F26F-425D-9110-CC392EF6DF07}"/>
              </a:ext>
            </a:extLst>
          </p:cNvPr>
          <p:cNvSpPr txBox="1">
            <a:spLocks noChangeArrowheads="1"/>
          </p:cNvSpPr>
          <p:nvPr/>
        </p:nvSpPr>
        <p:spPr bwMode="auto">
          <a:xfrm>
            <a:off x="7106266"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7" name="TextBox 21">
            <a:extLst>
              <a:ext uri="{FF2B5EF4-FFF2-40B4-BE49-F238E27FC236}">
                <a16:creationId xmlns:a16="http://schemas.microsoft.com/office/drawing/2014/main" id="{B7241000-11E1-4415-8269-788E1FB10F2E}"/>
              </a:ext>
            </a:extLst>
          </p:cNvPr>
          <p:cNvSpPr txBox="1">
            <a:spLocks noChangeArrowheads="1"/>
          </p:cNvSpPr>
          <p:nvPr/>
        </p:nvSpPr>
        <p:spPr bwMode="auto">
          <a:xfrm>
            <a:off x="674547" y="2006572"/>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a:t>
            </a:r>
          </a:p>
        </p:txBody>
      </p:sp>
      <p:sp>
        <p:nvSpPr>
          <p:cNvPr id="9" name="TextBox 21">
            <a:extLst>
              <a:ext uri="{FF2B5EF4-FFF2-40B4-BE49-F238E27FC236}">
                <a16:creationId xmlns:a16="http://schemas.microsoft.com/office/drawing/2014/main" id="{2B14CC4A-6D67-46F4-8D27-7CC41D0CF3A0}"/>
              </a:ext>
            </a:extLst>
          </p:cNvPr>
          <p:cNvSpPr txBox="1">
            <a:spLocks noChangeArrowheads="1"/>
          </p:cNvSpPr>
          <p:nvPr/>
        </p:nvSpPr>
        <p:spPr bwMode="auto">
          <a:xfrm>
            <a:off x="2912353"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a:t>
            </a:r>
          </a:p>
        </p:txBody>
      </p:sp>
      <p:sp>
        <p:nvSpPr>
          <p:cNvPr id="11" name="TextBox 21">
            <a:extLst>
              <a:ext uri="{FF2B5EF4-FFF2-40B4-BE49-F238E27FC236}">
                <a16:creationId xmlns:a16="http://schemas.microsoft.com/office/drawing/2014/main" id="{35929B26-B554-435C-9CCE-78CD2480008A}"/>
              </a:ext>
            </a:extLst>
          </p:cNvPr>
          <p:cNvSpPr txBox="1">
            <a:spLocks noChangeArrowheads="1"/>
          </p:cNvSpPr>
          <p:nvPr/>
        </p:nvSpPr>
        <p:spPr bwMode="auto">
          <a:xfrm>
            <a:off x="5150159"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k</a:t>
            </a:r>
          </a:p>
        </p:txBody>
      </p:sp>
      <p:sp>
        <p:nvSpPr>
          <p:cNvPr id="4" name="Arrow: U-Turn 3">
            <a:extLst>
              <a:ext uri="{FF2B5EF4-FFF2-40B4-BE49-F238E27FC236}">
                <a16:creationId xmlns:a16="http://schemas.microsoft.com/office/drawing/2014/main" id="{056386F5-2987-41EB-97DD-2221F8E9294B}"/>
              </a:ext>
            </a:extLst>
          </p:cNvPr>
          <p:cNvSpPr/>
          <p:nvPr/>
        </p:nvSpPr>
        <p:spPr>
          <a:xfrm flipH="1">
            <a:off x="3611880" y="1519922"/>
            <a:ext cx="4535518" cy="969264"/>
          </a:xfrm>
          <a:prstGeom prst="uturnArrow">
            <a:avLst>
              <a:gd name="adj1" fmla="val 15566"/>
              <a:gd name="adj2" fmla="val 25000"/>
              <a:gd name="adj3" fmla="val 25943"/>
              <a:gd name="adj4" fmla="val 46580"/>
              <a:gd name="adj5" fmla="val 75000"/>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5BB3469D-6277-1FCB-9E28-324CAE8AEB8B}"/>
              </a:ext>
            </a:extLst>
          </p:cNvPr>
          <p:cNvPicPr>
            <a:picLocks noChangeAspect="1"/>
          </p:cNvPicPr>
          <p:nvPr/>
        </p:nvPicPr>
        <p:blipFill>
          <a:blip r:embed="rId4"/>
          <a:stretch>
            <a:fillRect/>
          </a:stretch>
        </p:blipFill>
        <p:spPr>
          <a:xfrm>
            <a:off x="3422178" y="4329148"/>
            <a:ext cx="864223" cy="1045767"/>
          </a:xfrm>
          <a:prstGeom prst="rect">
            <a:avLst/>
          </a:prstGeom>
        </p:spPr>
      </p:pic>
    </p:spTree>
    <p:extLst>
      <p:ext uri="{BB962C8B-B14F-4D97-AF65-F5344CB8AC3E}">
        <p14:creationId xmlns:p14="http://schemas.microsoft.com/office/powerpoint/2010/main" val="46991557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E2C638-2F3E-4392-A7DD-1920C0EB1F08}"/>
              </a:ext>
            </a:extLst>
          </p:cNvPr>
          <p:cNvPicPr>
            <a:picLocks noChangeAspect="1"/>
          </p:cNvPicPr>
          <p:nvPr/>
        </p:nvPicPr>
        <p:blipFill rotWithShape="1">
          <a:blip r:embed="rId3"/>
          <a:srcRect l="32114" t="36902" r="12900" b="33111"/>
          <a:stretch/>
        </p:blipFill>
        <p:spPr>
          <a:xfrm>
            <a:off x="411480" y="2020824"/>
            <a:ext cx="6885620" cy="2112264"/>
          </a:xfrm>
          <a:prstGeom prst="rect">
            <a:avLst/>
          </a:prstGeom>
        </p:spPr>
      </p:pic>
      <p:sp>
        <p:nvSpPr>
          <p:cNvPr id="5" name="TextBox 21">
            <a:extLst>
              <a:ext uri="{FF2B5EF4-FFF2-40B4-BE49-F238E27FC236}">
                <a16:creationId xmlns:a16="http://schemas.microsoft.com/office/drawing/2014/main" id="{65A3FF83-F26F-425D-9110-CC392EF6DF07}"/>
              </a:ext>
            </a:extLst>
          </p:cNvPr>
          <p:cNvSpPr txBox="1">
            <a:spLocks noChangeArrowheads="1"/>
          </p:cNvSpPr>
          <p:nvPr/>
        </p:nvSpPr>
        <p:spPr bwMode="auto">
          <a:xfrm>
            <a:off x="7106266"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7" name="TextBox 21">
            <a:extLst>
              <a:ext uri="{FF2B5EF4-FFF2-40B4-BE49-F238E27FC236}">
                <a16:creationId xmlns:a16="http://schemas.microsoft.com/office/drawing/2014/main" id="{B7241000-11E1-4415-8269-788E1FB10F2E}"/>
              </a:ext>
            </a:extLst>
          </p:cNvPr>
          <p:cNvSpPr txBox="1">
            <a:spLocks noChangeArrowheads="1"/>
          </p:cNvSpPr>
          <p:nvPr/>
        </p:nvSpPr>
        <p:spPr bwMode="auto">
          <a:xfrm>
            <a:off x="674547" y="2006572"/>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a:t>
            </a:r>
          </a:p>
        </p:txBody>
      </p:sp>
      <p:sp>
        <p:nvSpPr>
          <p:cNvPr id="9" name="TextBox 21">
            <a:extLst>
              <a:ext uri="{FF2B5EF4-FFF2-40B4-BE49-F238E27FC236}">
                <a16:creationId xmlns:a16="http://schemas.microsoft.com/office/drawing/2014/main" id="{2B14CC4A-6D67-46F4-8D27-7CC41D0CF3A0}"/>
              </a:ext>
            </a:extLst>
          </p:cNvPr>
          <p:cNvSpPr txBox="1">
            <a:spLocks noChangeArrowheads="1"/>
          </p:cNvSpPr>
          <p:nvPr/>
        </p:nvSpPr>
        <p:spPr bwMode="auto">
          <a:xfrm>
            <a:off x="2912353"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a:t>
            </a:r>
          </a:p>
        </p:txBody>
      </p:sp>
      <p:sp>
        <p:nvSpPr>
          <p:cNvPr id="11" name="TextBox 21">
            <a:extLst>
              <a:ext uri="{FF2B5EF4-FFF2-40B4-BE49-F238E27FC236}">
                <a16:creationId xmlns:a16="http://schemas.microsoft.com/office/drawing/2014/main" id="{35929B26-B554-435C-9CCE-78CD2480008A}"/>
              </a:ext>
            </a:extLst>
          </p:cNvPr>
          <p:cNvSpPr txBox="1">
            <a:spLocks noChangeArrowheads="1"/>
          </p:cNvSpPr>
          <p:nvPr/>
        </p:nvSpPr>
        <p:spPr bwMode="auto">
          <a:xfrm>
            <a:off x="5150159"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a:t>
            </a:r>
          </a:p>
        </p:txBody>
      </p:sp>
      <p:sp>
        <p:nvSpPr>
          <p:cNvPr id="4" name="Arrow: U-Turn 3">
            <a:extLst>
              <a:ext uri="{FF2B5EF4-FFF2-40B4-BE49-F238E27FC236}">
                <a16:creationId xmlns:a16="http://schemas.microsoft.com/office/drawing/2014/main" id="{056386F5-2987-41EB-97DD-2221F8E9294B}"/>
              </a:ext>
            </a:extLst>
          </p:cNvPr>
          <p:cNvSpPr/>
          <p:nvPr/>
        </p:nvSpPr>
        <p:spPr>
          <a:xfrm flipH="1">
            <a:off x="3611880" y="1519922"/>
            <a:ext cx="4535518" cy="969264"/>
          </a:xfrm>
          <a:prstGeom prst="uturnArrow">
            <a:avLst>
              <a:gd name="adj1" fmla="val 15566"/>
              <a:gd name="adj2" fmla="val 25000"/>
              <a:gd name="adj3" fmla="val 25943"/>
              <a:gd name="adj4" fmla="val 46580"/>
              <a:gd name="adj5" fmla="val 75000"/>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895E8824-2736-A47F-BCD8-50D4D64764CA}"/>
              </a:ext>
            </a:extLst>
          </p:cNvPr>
          <p:cNvPicPr>
            <a:picLocks noChangeAspect="1"/>
          </p:cNvPicPr>
          <p:nvPr/>
        </p:nvPicPr>
        <p:blipFill>
          <a:blip r:embed="rId4"/>
          <a:stretch>
            <a:fillRect/>
          </a:stretch>
        </p:blipFill>
        <p:spPr>
          <a:xfrm>
            <a:off x="3422178" y="4329148"/>
            <a:ext cx="864223" cy="1045767"/>
          </a:xfrm>
          <a:prstGeom prst="rect">
            <a:avLst/>
          </a:prstGeom>
        </p:spPr>
      </p:pic>
    </p:spTree>
    <p:extLst>
      <p:ext uri="{BB962C8B-B14F-4D97-AF65-F5344CB8AC3E}">
        <p14:creationId xmlns:p14="http://schemas.microsoft.com/office/powerpoint/2010/main" val="3690713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3E9C51-3930-77DB-3749-1B107D992B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7489" y="884200"/>
            <a:ext cx="2769021" cy="3675692"/>
          </a:xfrm>
          <a:prstGeom prst="rect">
            <a:avLst/>
          </a:prstGeom>
          <a:ln w="12700">
            <a:solidFill>
              <a:schemeClr val="tx1"/>
            </a:solidFill>
          </a:ln>
        </p:spPr>
      </p:pic>
      <p:sp>
        <p:nvSpPr>
          <p:cNvPr id="4" name="TextBox 3">
            <a:extLst>
              <a:ext uri="{FF2B5EF4-FFF2-40B4-BE49-F238E27FC236}">
                <a16:creationId xmlns:a16="http://schemas.microsoft.com/office/drawing/2014/main" id="{DD1A29D2-02D2-8C66-A740-1527309407CB}"/>
              </a:ext>
            </a:extLst>
          </p:cNvPr>
          <p:cNvSpPr txBox="1"/>
          <p:nvPr/>
        </p:nvSpPr>
        <p:spPr>
          <a:xfrm>
            <a:off x="3187489" y="4559892"/>
            <a:ext cx="2756768"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a_e</a:t>
            </a:r>
          </a:p>
        </p:txBody>
      </p:sp>
    </p:spTree>
    <p:extLst>
      <p:ext uri="{BB962C8B-B14F-4D97-AF65-F5344CB8AC3E}">
        <p14:creationId xmlns:p14="http://schemas.microsoft.com/office/powerpoint/2010/main" val="14181757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7211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08" y="1226771"/>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a:t>
            </a:r>
          </a:p>
        </p:txBody>
      </p:sp>
      <p:pic>
        <p:nvPicPr>
          <p:cNvPr id="5" name="Picture 4">
            <a:extLst>
              <a:ext uri="{FF2B5EF4-FFF2-40B4-BE49-F238E27FC236}">
                <a16:creationId xmlns:a16="http://schemas.microsoft.com/office/drawing/2014/main" id="{00ADCB21-E116-D319-55F4-E721A8640899}"/>
              </a:ext>
            </a:extLst>
          </p:cNvPr>
          <p:cNvPicPr>
            <a:picLocks noChangeAspect="1"/>
          </p:cNvPicPr>
          <p:nvPr/>
        </p:nvPicPr>
        <p:blipFill>
          <a:blip r:embed="rId2"/>
          <a:stretch>
            <a:fillRect/>
          </a:stretch>
        </p:blipFill>
        <p:spPr>
          <a:xfrm rot="2910278">
            <a:off x="3606618" y="3202650"/>
            <a:ext cx="1611746" cy="3323291"/>
          </a:xfrm>
          <a:prstGeom prst="rect">
            <a:avLst/>
          </a:prstGeom>
        </p:spPr>
      </p:pic>
    </p:spTree>
    <p:extLst>
      <p:ext uri="{BB962C8B-B14F-4D97-AF65-F5344CB8AC3E}">
        <p14:creationId xmlns:p14="http://schemas.microsoft.com/office/powerpoint/2010/main" val="237918419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E2C638-2F3E-4392-A7DD-1920C0EB1F08}"/>
              </a:ext>
            </a:extLst>
          </p:cNvPr>
          <p:cNvPicPr>
            <a:picLocks noChangeAspect="1"/>
          </p:cNvPicPr>
          <p:nvPr/>
        </p:nvPicPr>
        <p:blipFill rotWithShape="1">
          <a:blip r:embed="rId3"/>
          <a:srcRect l="32114" t="36902" r="12900" b="33111"/>
          <a:stretch/>
        </p:blipFill>
        <p:spPr>
          <a:xfrm>
            <a:off x="411480" y="2020824"/>
            <a:ext cx="6885620" cy="2112264"/>
          </a:xfrm>
          <a:prstGeom prst="rect">
            <a:avLst/>
          </a:prstGeom>
        </p:spPr>
      </p:pic>
      <p:sp>
        <p:nvSpPr>
          <p:cNvPr id="5" name="TextBox 21">
            <a:extLst>
              <a:ext uri="{FF2B5EF4-FFF2-40B4-BE49-F238E27FC236}">
                <a16:creationId xmlns:a16="http://schemas.microsoft.com/office/drawing/2014/main" id="{65A3FF83-F26F-425D-9110-CC392EF6DF07}"/>
              </a:ext>
            </a:extLst>
          </p:cNvPr>
          <p:cNvSpPr txBox="1">
            <a:spLocks noChangeArrowheads="1"/>
          </p:cNvSpPr>
          <p:nvPr/>
        </p:nvSpPr>
        <p:spPr bwMode="auto">
          <a:xfrm>
            <a:off x="7106266"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7" name="TextBox 21">
            <a:extLst>
              <a:ext uri="{FF2B5EF4-FFF2-40B4-BE49-F238E27FC236}">
                <a16:creationId xmlns:a16="http://schemas.microsoft.com/office/drawing/2014/main" id="{B7241000-11E1-4415-8269-788E1FB10F2E}"/>
              </a:ext>
            </a:extLst>
          </p:cNvPr>
          <p:cNvSpPr txBox="1">
            <a:spLocks noChangeArrowheads="1"/>
          </p:cNvSpPr>
          <p:nvPr/>
        </p:nvSpPr>
        <p:spPr bwMode="auto">
          <a:xfrm>
            <a:off x="674547" y="2006572"/>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a:t>
            </a:r>
          </a:p>
        </p:txBody>
      </p:sp>
      <p:sp>
        <p:nvSpPr>
          <p:cNvPr id="9" name="TextBox 21">
            <a:extLst>
              <a:ext uri="{FF2B5EF4-FFF2-40B4-BE49-F238E27FC236}">
                <a16:creationId xmlns:a16="http://schemas.microsoft.com/office/drawing/2014/main" id="{2B14CC4A-6D67-46F4-8D27-7CC41D0CF3A0}"/>
              </a:ext>
            </a:extLst>
          </p:cNvPr>
          <p:cNvSpPr txBox="1">
            <a:spLocks noChangeArrowheads="1"/>
          </p:cNvSpPr>
          <p:nvPr/>
        </p:nvSpPr>
        <p:spPr bwMode="auto">
          <a:xfrm>
            <a:off x="2912353"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a:t>
            </a:r>
          </a:p>
        </p:txBody>
      </p:sp>
      <p:sp>
        <p:nvSpPr>
          <p:cNvPr id="11" name="TextBox 21">
            <a:extLst>
              <a:ext uri="{FF2B5EF4-FFF2-40B4-BE49-F238E27FC236}">
                <a16:creationId xmlns:a16="http://schemas.microsoft.com/office/drawing/2014/main" id="{35929B26-B554-435C-9CCE-78CD2480008A}"/>
              </a:ext>
            </a:extLst>
          </p:cNvPr>
          <p:cNvSpPr txBox="1">
            <a:spLocks noChangeArrowheads="1"/>
          </p:cNvSpPr>
          <p:nvPr/>
        </p:nvSpPr>
        <p:spPr bwMode="auto">
          <a:xfrm>
            <a:off x="5150159"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k</a:t>
            </a:r>
          </a:p>
        </p:txBody>
      </p:sp>
      <p:sp>
        <p:nvSpPr>
          <p:cNvPr id="4" name="Arrow: U-Turn 3">
            <a:extLst>
              <a:ext uri="{FF2B5EF4-FFF2-40B4-BE49-F238E27FC236}">
                <a16:creationId xmlns:a16="http://schemas.microsoft.com/office/drawing/2014/main" id="{056386F5-2987-41EB-97DD-2221F8E9294B}"/>
              </a:ext>
            </a:extLst>
          </p:cNvPr>
          <p:cNvSpPr/>
          <p:nvPr/>
        </p:nvSpPr>
        <p:spPr>
          <a:xfrm flipH="1">
            <a:off x="3611880" y="1519922"/>
            <a:ext cx="4535518" cy="969264"/>
          </a:xfrm>
          <a:prstGeom prst="uturnArrow">
            <a:avLst>
              <a:gd name="adj1" fmla="val 15566"/>
              <a:gd name="adj2" fmla="val 25000"/>
              <a:gd name="adj3" fmla="val 25943"/>
              <a:gd name="adj4" fmla="val 46580"/>
              <a:gd name="adj5" fmla="val 75000"/>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C608CE3C-403D-60B1-E0EE-7F115410A7BC}"/>
              </a:ext>
            </a:extLst>
          </p:cNvPr>
          <p:cNvPicPr>
            <a:picLocks noChangeAspect="1"/>
          </p:cNvPicPr>
          <p:nvPr/>
        </p:nvPicPr>
        <p:blipFill>
          <a:blip r:embed="rId4"/>
          <a:stretch>
            <a:fillRect/>
          </a:stretch>
        </p:blipFill>
        <p:spPr>
          <a:xfrm rot="2910278">
            <a:off x="3615478" y="4163205"/>
            <a:ext cx="596040" cy="1228986"/>
          </a:xfrm>
          <a:prstGeom prst="rect">
            <a:avLst/>
          </a:prstGeom>
        </p:spPr>
      </p:pic>
    </p:spTree>
    <p:extLst>
      <p:ext uri="{BB962C8B-B14F-4D97-AF65-F5344CB8AC3E}">
        <p14:creationId xmlns:p14="http://schemas.microsoft.com/office/powerpoint/2010/main" val="128338363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E2C638-2F3E-4392-A7DD-1920C0EB1F08}"/>
              </a:ext>
            </a:extLst>
          </p:cNvPr>
          <p:cNvPicPr>
            <a:picLocks noChangeAspect="1"/>
          </p:cNvPicPr>
          <p:nvPr/>
        </p:nvPicPr>
        <p:blipFill rotWithShape="1">
          <a:blip r:embed="rId3"/>
          <a:srcRect l="32114" t="36902" r="12900" b="33111"/>
          <a:stretch/>
        </p:blipFill>
        <p:spPr>
          <a:xfrm>
            <a:off x="411480" y="2020824"/>
            <a:ext cx="6885620" cy="2112264"/>
          </a:xfrm>
          <a:prstGeom prst="rect">
            <a:avLst/>
          </a:prstGeom>
        </p:spPr>
      </p:pic>
      <p:sp>
        <p:nvSpPr>
          <p:cNvPr id="5" name="TextBox 21">
            <a:extLst>
              <a:ext uri="{FF2B5EF4-FFF2-40B4-BE49-F238E27FC236}">
                <a16:creationId xmlns:a16="http://schemas.microsoft.com/office/drawing/2014/main" id="{65A3FF83-F26F-425D-9110-CC392EF6DF07}"/>
              </a:ext>
            </a:extLst>
          </p:cNvPr>
          <p:cNvSpPr txBox="1">
            <a:spLocks noChangeArrowheads="1"/>
          </p:cNvSpPr>
          <p:nvPr/>
        </p:nvSpPr>
        <p:spPr bwMode="auto">
          <a:xfrm>
            <a:off x="7106266"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7" name="TextBox 21">
            <a:extLst>
              <a:ext uri="{FF2B5EF4-FFF2-40B4-BE49-F238E27FC236}">
                <a16:creationId xmlns:a16="http://schemas.microsoft.com/office/drawing/2014/main" id="{B7241000-11E1-4415-8269-788E1FB10F2E}"/>
              </a:ext>
            </a:extLst>
          </p:cNvPr>
          <p:cNvSpPr txBox="1">
            <a:spLocks noChangeArrowheads="1"/>
          </p:cNvSpPr>
          <p:nvPr/>
        </p:nvSpPr>
        <p:spPr bwMode="auto">
          <a:xfrm>
            <a:off x="674547" y="2006572"/>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a:t>
            </a:r>
          </a:p>
        </p:txBody>
      </p:sp>
      <p:sp>
        <p:nvSpPr>
          <p:cNvPr id="9" name="TextBox 21">
            <a:extLst>
              <a:ext uri="{FF2B5EF4-FFF2-40B4-BE49-F238E27FC236}">
                <a16:creationId xmlns:a16="http://schemas.microsoft.com/office/drawing/2014/main" id="{2B14CC4A-6D67-46F4-8D27-7CC41D0CF3A0}"/>
              </a:ext>
            </a:extLst>
          </p:cNvPr>
          <p:cNvSpPr txBox="1">
            <a:spLocks noChangeArrowheads="1"/>
          </p:cNvSpPr>
          <p:nvPr/>
        </p:nvSpPr>
        <p:spPr bwMode="auto">
          <a:xfrm>
            <a:off x="2912353"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a:t>
            </a:r>
          </a:p>
        </p:txBody>
      </p:sp>
      <p:sp>
        <p:nvSpPr>
          <p:cNvPr id="11" name="TextBox 21">
            <a:extLst>
              <a:ext uri="{FF2B5EF4-FFF2-40B4-BE49-F238E27FC236}">
                <a16:creationId xmlns:a16="http://schemas.microsoft.com/office/drawing/2014/main" id="{35929B26-B554-435C-9CCE-78CD2480008A}"/>
              </a:ext>
            </a:extLst>
          </p:cNvPr>
          <p:cNvSpPr txBox="1">
            <a:spLocks noChangeArrowheads="1"/>
          </p:cNvSpPr>
          <p:nvPr/>
        </p:nvSpPr>
        <p:spPr bwMode="auto">
          <a:xfrm>
            <a:off x="5150159"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a:t>
            </a:r>
          </a:p>
        </p:txBody>
      </p:sp>
      <p:sp>
        <p:nvSpPr>
          <p:cNvPr id="4" name="Arrow: U-Turn 3">
            <a:extLst>
              <a:ext uri="{FF2B5EF4-FFF2-40B4-BE49-F238E27FC236}">
                <a16:creationId xmlns:a16="http://schemas.microsoft.com/office/drawing/2014/main" id="{056386F5-2987-41EB-97DD-2221F8E9294B}"/>
              </a:ext>
            </a:extLst>
          </p:cNvPr>
          <p:cNvSpPr/>
          <p:nvPr/>
        </p:nvSpPr>
        <p:spPr>
          <a:xfrm flipH="1">
            <a:off x="3611880" y="1519922"/>
            <a:ext cx="4535518" cy="969264"/>
          </a:xfrm>
          <a:prstGeom prst="uturnArrow">
            <a:avLst>
              <a:gd name="adj1" fmla="val 15566"/>
              <a:gd name="adj2" fmla="val 25000"/>
              <a:gd name="adj3" fmla="val 25943"/>
              <a:gd name="adj4" fmla="val 46580"/>
              <a:gd name="adj5" fmla="val 75000"/>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2421BDDF-1E5C-C852-6274-22CBE3496864}"/>
              </a:ext>
            </a:extLst>
          </p:cNvPr>
          <p:cNvPicPr>
            <a:picLocks noChangeAspect="1"/>
          </p:cNvPicPr>
          <p:nvPr/>
        </p:nvPicPr>
        <p:blipFill>
          <a:blip r:embed="rId4"/>
          <a:stretch>
            <a:fillRect/>
          </a:stretch>
        </p:blipFill>
        <p:spPr>
          <a:xfrm rot="2910278">
            <a:off x="3615478" y="4163205"/>
            <a:ext cx="596040" cy="1228986"/>
          </a:xfrm>
          <a:prstGeom prst="rect">
            <a:avLst/>
          </a:prstGeom>
        </p:spPr>
      </p:pic>
    </p:spTree>
    <p:extLst>
      <p:ext uri="{BB962C8B-B14F-4D97-AF65-F5344CB8AC3E}">
        <p14:creationId xmlns:p14="http://schemas.microsoft.com/office/powerpoint/2010/main" val="358868743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7104562-F4A5-CDEF-FD1E-8FEF167368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6831" y="793073"/>
            <a:ext cx="2769021" cy="3675692"/>
          </a:xfrm>
          <a:prstGeom prst="rect">
            <a:avLst/>
          </a:prstGeom>
          <a:ln w="12700">
            <a:solidFill>
              <a:schemeClr val="tx1"/>
            </a:solidFill>
          </a:ln>
        </p:spPr>
      </p:pic>
      <p:sp>
        <p:nvSpPr>
          <p:cNvPr id="3" name="TextBox 2">
            <a:extLst>
              <a:ext uri="{FF2B5EF4-FFF2-40B4-BE49-F238E27FC236}">
                <a16:creationId xmlns:a16="http://schemas.microsoft.com/office/drawing/2014/main" id="{C4182E32-3D93-EBB1-A5F3-0D2E01BE5B2A}"/>
              </a:ext>
            </a:extLst>
          </p:cNvPr>
          <p:cNvSpPr txBox="1"/>
          <p:nvPr/>
        </p:nvSpPr>
        <p:spPr>
          <a:xfrm>
            <a:off x="3186831" y="4468765"/>
            <a:ext cx="2756768"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i_e</a:t>
            </a:r>
          </a:p>
        </p:txBody>
      </p:sp>
    </p:spTree>
    <p:extLst>
      <p:ext uri="{BB962C8B-B14F-4D97-AF65-F5344CB8AC3E}">
        <p14:creationId xmlns:p14="http://schemas.microsoft.com/office/powerpoint/2010/main" val="126096843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08" y="1226771"/>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t>
            </a:r>
          </a:p>
        </p:txBody>
      </p:sp>
      <p:pic>
        <p:nvPicPr>
          <p:cNvPr id="5" name="Picture 4">
            <a:extLst>
              <a:ext uri="{FF2B5EF4-FFF2-40B4-BE49-F238E27FC236}">
                <a16:creationId xmlns:a16="http://schemas.microsoft.com/office/drawing/2014/main" id="{6C4C5BA8-53C0-17A7-6D5C-AD834B48B316}"/>
              </a:ext>
            </a:extLst>
          </p:cNvPr>
          <p:cNvPicPr>
            <a:picLocks noChangeAspect="1"/>
          </p:cNvPicPr>
          <p:nvPr/>
        </p:nvPicPr>
        <p:blipFill>
          <a:blip r:embed="rId2"/>
          <a:stretch>
            <a:fillRect/>
          </a:stretch>
        </p:blipFill>
        <p:spPr>
          <a:xfrm>
            <a:off x="3066451" y="3429000"/>
            <a:ext cx="3011098" cy="3220278"/>
          </a:xfrm>
          <a:prstGeom prst="rect">
            <a:avLst/>
          </a:prstGeom>
        </p:spPr>
      </p:pic>
    </p:spTree>
    <p:extLst>
      <p:ext uri="{BB962C8B-B14F-4D97-AF65-F5344CB8AC3E}">
        <p14:creationId xmlns:p14="http://schemas.microsoft.com/office/powerpoint/2010/main" val="6610270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1">
            <a:extLst>
              <a:ext uri="{FF2B5EF4-FFF2-40B4-BE49-F238E27FC236}">
                <a16:creationId xmlns:a16="http://schemas.microsoft.com/office/drawing/2014/main" id="{65A3FF83-F26F-425D-9110-CC392EF6DF07}"/>
              </a:ext>
            </a:extLst>
          </p:cNvPr>
          <p:cNvSpPr txBox="1">
            <a:spLocks noChangeArrowheads="1"/>
          </p:cNvSpPr>
          <p:nvPr/>
        </p:nvSpPr>
        <p:spPr bwMode="auto">
          <a:xfrm>
            <a:off x="7106266"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9" name="TextBox 21">
            <a:extLst>
              <a:ext uri="{FF2B5EF4-FFF2-40B4-BE49-F238E27FC236}">
                <a16:creationId xmlns:a16="http://schemas.microsoft.com/office/drawing/2014/main" id="{2B14CC4A-6D67-46F4-8D27-7CC41D0CF3A0}"/>
              </a:ext>
            </a:extLst>
          </p:cNvPr>
          <p:cNvSpPr txBox="1">
            <a:spLocks noChangeArrowheads="1"/>
          </p:cNvSpPr>
          <p:nvPr/>
        </p:nvSpPr>
        <p:spPr bwMode="auto">
          <a:xfrm>
            <a:off x="3647848"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t>
            </a:r>
          </a:p>
        </p:txBody>
      </p:sp>
      <p:sp>
        <p:nvSpPr>
          <p:cNvPr id="11" name="TextBox 21">
            <a:extLst>
              <a:ext uri="{FF2B5EF4-FFF2-40B4-BE49-F238E27FC236}">
                <a16:creationId xmlns:a16="http://schemas.microsoft.com/office/drawing/2014/main" id="{35929B26-B554-435C-9CCE-78CD2480008A}"/>
              </a:ext>
            </a:extLst>
          </p:cNvPr>
          <p:cNvSpPr txBox="1">
            <a:spLocks noChangeArrowheads="1"/>
          </p:cNvSpPr>
          <p:nvPr/>
        </p:nvSpPr>
        <p:spPr bwMode="auto">
          <a:xfrm>
            <a:off x="5388695"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k</a:t>
            </a:r>
          </a:p>
        </p:txBody>
      </p:sp>
      <p:sp>
        <p:nvSpPr>
          <p:cNvPr id="4" name="Arrow: U-Turn 3">
            <a:extLst>
              <a:ext uri="{FF2B5EF4-FFF2-40B4-BE49-F238E27FC236}">
                <a16:creationId xmlns:a16="http://schemas.microsoft.com/office/drawing/2014/main" id="{056386F5-2987-41EB-97DD-2221F8E9294B}"/>
              </a:ext>
            </a:extLst>
          </p:cNvPr>
          <p:cNvSpPr/>
          <p:nvPr/>
        </p:nvSpPr>
        <p:spPr>
          <a:xfrm flipH="1">
            <a:off x="4373216" y="1519922"/>
            <a:ext cx="3774180" cy="969264"/>
          </a:xfrm>
          <a:prstGeom prst="uturnArrow">
            <a:avLst>
              <a:gd name="adj1" fmla="val 15566"/>
              <a:gd name="adj2" fmla="val 25000"/>
              <a:gd name="adj3" fmla="val 25943"/>
              <a:gd name="adj4" fmla="val 46580"/>
              <a:gd name="adj5" fmla="val 75000"/>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0" name="Straight Connector 9">
            <a:extLst>
              <a:ext uri="{FF2B5EF4-FFF2-40B4-BE49-F238E27FC236}">
                <a16:creationId xmlns:a16="http://schemas.microsoft.com/office/drawing/2014/main" id="{EBA7B558-FCD1-BAB2-FAA6-6720883DEF86}"/>
              </a:ext>
            </a:extLst>
          </p:cNvPr>
          <p:cNvCxnSpPr>
            <a:cxnSpLocks/>
          </p:cNvCxnSpPr>
          <p:nvPr/>
        </p:nvCxnSpPr>
        <p:spPr>
          <a:xfrm>
            <a:off x="1978066" y="4070734"/>
            <a:ext cx="155448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C5C914B-D371-2BF8-8BE4-59F20AD36ADF}"/>
              </a:ext>
            </a:extLst>
          </p:cNvPr>
          <p:cNvCxnSpPr>
            <a:cxnSpLocks/>
          </p:cNvCxnSpPr>
          <p:nvPr/>
        </p:nvCxnSpPr>
        <p:spPr>
          <a:xfrm>
            <a:off x="3794760" y="4054294"/>
            <a:ext cx="155448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37411FC-AAF0-BAF2-56A7-CF6CD2B94398}"/>
              </a:ext>
            </a:extLst>
          </p:cNvPr>
          <p:cNvCxnSpPr>
            <a:cxnSpLocks/>
          </p:cNvCxnSpPr>
          <p:nvPr/>
        </p:nvCxnSpPr>
        <p:spPr>
          <a:xfrm>
            <a:off x="5551786" y="4054294"/>
            <a:ext cx="155448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 name="TextBox 21">
            <a:extLst>
              <a:ext uri="{FF2B5EF4-FFF2-40B4-BE49-F238E27FC236}">
                <a16:creationId xmlns:a16="http://schemas.microsoft.com/office/drawing/2014/main" id="{B7241000-11E1-4415-8269-788E1FB10F2E}"/>
              </a:ext>
            </a:extLst>
          </p:cNvPr>
          <p:cNvSpPr txBox="1">
            <a:spLocks noChangeArrowheads="1"/>
          </p:cNvSpPr>
          <p:nvPr/>
        </p:nvSpPr>
        <p:spPr bwMode="auto">
          <a:xfrm>
            <a:off x="1926877" y="2006572"/>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j</a:t>
            </a:r>
          </a:p>
        </p:txBody>
      </p:sp>
      <p:pic>
        <p:nvPicPr>
          <p:cNvPr id="14" name="Picture 13">
            <a:extLst>
              <a:ext uri="{FF2B5EF4-FFF2-40B4-BE49-F238E27FC236}">
                <a16:creationId xmlns:a16="http://schemas.microsoft.com/office/drawing/2014/main" id="{F32D8059-0906-F581-944A-380588BE8297}"/>
              </a:ext>
            </a:extLst>
          </p:cNvPr>
          <p:cNvPicPr>
            <a:picLocks noChangeAspect="1"/>
          </p:cNvPicPr>
          <p:nvPr/>
        </p:nvPicPr>
        <p:blipFill>
          <a:blip r:embed="rId3"/>
          <a:stretch>
            <a:fillRect/>
          </a:stretch>
        </p:blipFill>
        <p:spPr>
          <a:xfrm>
            <a:off x="4101439" y="4300035"/>
            <a:ext cx="929079" cy="993622"/>
          </a:xfrm>
          <a:prstGeom prst="rect">
            <a:avLst/>
          </a:prstGeom>
        </p:spPr>
      </p:pic>
    </p:spTree>
    <p:extLst>
      <p:ext uri="{BB962C8B-B14F-4D97-AF65-F5344CB8AC3E}">
        <p14:creationId xmlns:p14="http://schemas.microsoft.com/office/powerpoint/2010/main" val="270118592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1">
            <a:extLst>
              <a:ext uri="{FF2B5EF4-FFF2-40B4-BE49-F238E27FC236}">
                <a16:creationId xmlns:a16="http://schemas.microsoft.com/office/drawing/2014/main" id="{65A3FF83-F26F-425D-9110-CC392EF6DF07}"/>
              </a:ext>
            </a:extLst>
          </p:cNvPr>
          <p:cNvSpPr txBox="1">
            <a:spLocks noChangeArrowheads="1"/>
          </p:cNvSpPr>
          <p:nvPr/>
        </p:nvSpPr>
        <p:spPr bwMode="auto">
          <a:xfrm>
            <a:off x="7106266"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7" name="TextBox 21">
            <a:extLst>
              <a:ext uri="{FF2B5EF4-FFF2-40B4-BE49-F238E27FC236}">
                <a16:creationId xmlns:a16="http://schemas.microsoft.com/office/drawing/2014/main" id="{B7241000-11E1-4415-8269-788E1FB10F2E}"/>
              </a:ext>
            </a:extLst>
          </p:cNvPr>
          <p:cNvSpPr txBox="1">
            <a:spLocks noChangeArrowheads="1"/>
          </p:cNvSpPr>
          <p:nvPr/>
        </p:nvSpPr>
        <p:spPr bwMode="auto">
          <a:xfrm>
            <a:off x="1926877" y="2006572"/>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t>
            </a:r>
          </a:p>
        </p:txBody>
      </p:sp>
      <p:sp>
        <p:nvSpPr>
          <p:cNvPr id="9" name="TextBox 21">
            <a:extLst>
              <a:ext uri="{FF2B5EF4-FFF2-40B4-BE49-F238E27FC236}">
                <a16:creationId xmlns:a16="http://schemas.microsoft.com/office/drawing/2014/main" id="{2B14CC4A-6D67-46F4-8D27-7CC41D0CF3A0}"/>
              </a:ext>
            </a:extLst>
          </p:cNvPr>
          <p:cNvSpPr txBox="1">
            <a:spLocks noChangeArrowheads="1"/>
          </p:cNvSpPr>
          <p:nvPr/>
        </p:nvSpPr>
        <p:spPr bwMode="auto">
          <a:xfrm>
            <a:off x="3647848"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t>
            </a:r>
          </a:p>
        </p:txBody>
      </p:sp>
      <p:sp>
        <p:nvSpPr>
          <p:cNvPr id="11" name="TextBox 21">
            <a:extLst>
              <a:ext uri="{FF2B5EF4-FFF2-40B4-BE49-F238E27FC236}">
                <a16:creationId xmlns:a16="http://schemas.microsoft.com/office/drawing/2014/main" id="{35929B26-B554-435C-9CCE-78CD2480008A}"/>
              </a:ext>
            </a:extLst>
          </p:cNvPr>
          <p:cNvSpPr txBox="1">
            <a:spLocks noChangeArrowheads="1"/>
          </p:cNvSpPr>
          <p:nvPr/>
        </p:nvSpPr>
        <p:spPr bwMode="auto">
          <a:xfrm>
            <a:off x="5388695"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a:t>
            </a:r>
          </a:p>
        </p:txBody>
      </p:sp>
      <p:sp>
        <p:nvSpPr>
          <p:cNvPr id="4" name="Arrow: U-Turn 3">
            <a:extLst>
              <a:ext uri="{FF2B5EF4-FFF2-40B4-BE49-F238E27FC236}">
                <a16:creationId xmlns:a16="http://schemas.microsoft.com/office/drawing/2014/main" id="{056386F5-2987-41EB-97DD-2221F8E9294B}"/>
              </a:ext>
            </a:extLst>
          </p:cNvPr>
          <p:cNvSpPr/>
          <p:nvPr/>
        </p:nvSpPr>
        <p:spPr>
          <a:xfrm flipH="1">
            <a:off x="4373216" y="1519922"/>
            <a:ext cx="3774180" cy="969264"/>
          </a:xfrm>
          <a:prstGeom prst="uturnArrow">
            <a:avLst>
              <a:gd name="adj1" fmla="val 15566"/>
              <a:gd name="adj2" fmla="val 25000"/>
              <a:gd name="adj3" fmla="val 25943"/>
              <a:gd name="adj4" fmla="val 46580"/>
              <a:gd name="adj5" fmla="val 75000"/>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D3D6775C-6AB7-C62C-2CD0-565605E769EB}"/>
              </a:ext>
            </a:extLst>
          </p:cNvPr>
          <p:cNvCxnSpPr>
            <a:cxnSpLocks/>
          </p:cNvCxnSpPr>
          <p:nvPr/>
        </p:nvCxnSpPr>
        <p:spPr>
          <a:xfrm>
            <a:off x="195653" y="4077361"/>
            <a:ext cx="155448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BA7B558-FCD1-BAB2-FAA6-6720883DEF86}"/>
              </a:ext>
            </a:extLst>
          </p:cNvPr>
          <p:cNvCxnSpPr>
            <a:cxnSpLocks/>
          </p:cNvCxnSpPr>
          <p:nvPr/>
        </p:nvCxnSpPr>
        <p:spPr>
          <a:xfrm>
            <a:off x="1978066" y="4070734"/>
            <a:ext cx="155448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C5C914B-D371-2BF8-8BE4-59F20AD36ADF}"/>
              </a:ext>
            </a:extLst>
          </p:cNvPr>
          <p:cNvCxnSpPr>
            <a:cxnSpLocks/>
          </p:cNvCxnSpPr>
          <p:nvPr/>
        </p:nvCxnSpPr>
        <p:spPr>
          <a:xfrm>
            <a:off x="3794760" y="4054294"/>
            <a:ext cx="155448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37411FC-AAF0-BAF2-56A7-CF6CD2B94398}"/>
              </a:ext>
            </a:extLst>
          </p:cNvPr>
          <p:cNvCxnSpPr>
            <a:cxnSpLocks/>
          </p:cNvCxnSpPr>
          <p:nvPr/>
        </p:nvCxnSpPr>
        <p:spPr>
          <a:xfrm>
            <a:off x="5551786" y="4054294"/>
            <a:ext cx="155448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6" name="TextBox 21">
            <a:extLst>
              <a:ext uri="{FF2B5EF4-FFF2-40B4-BE49-F238E27FC236}">
                <a16:creationId xmlns:a16="http://schemas.microsoft.com/office/drawing/2014/main" id="{459AAF91-F9DF-005E-B046-8650E0ED2B0F}"/>
              </a:ext>
            </a:extLst>
          </p:cNvPr>
          <p:cNvSpPr txBox="1">
            <a:spLocks noChangeArrowheads="1"/>
          </p:cNvSpPr>
          <p:nvPr/>
        </p:nvSpPr>
        <p:spPr bwMode="auto">
          <a:xfrm>
            <a:off x="203922"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a:t>
            </a:r>
          </a:p>
        </p:txBody>
      </p:sp>
      <p:pic>
        <p:nvPicPr>
          <p:cNvPr id="18" name="Picture 17">
            <a:extLst>
              <a:ext uri="{FF2B5EF4-FFF2-40B4-BE49-F238E27FC236}">
                <a16:creationId xmlns:a16="http://schemas.microsoft.com/office/drawing/2014/main" id="{B7873684-B170-F46B-34FF-0558527D9C8D}"/>
              </a:ext>
            </a:extLst>
          </p:cNvPr>
          <p:cNvPicPr>
            <a:picLocks noChangeAspect="1"/>
          </p:cNvPicPr>
          <p:nvPr/>
        </p:nvPicPr>
        <p:blipFill>
          <a:blip r:embed="rId3"/>
          <a:stretch>
            <a:fillRect/>
          </a:stretch>
        </p:blipFill>
        <p:spPr>
          <a:xfrm>
            <a:off x="4161073" y="4300035"/>
            <a:ext cx="929079" cy="993622"/>
          </a:xfrm>
          <a:prstGeom prst="rect">
            <a:avLst/>
          </a:prstGeom>
        </p:spPr>
      </p:pic>
    </p:spTree>
    <p:extLst>
      <p:ext uri="{BB962C8B-B14F-4D97-AF65-F5344CB8AC3E}">
        <p14:creationId xmlns:p14="http://schemas.microsoft.com/office/powerpoint/2010/main" val="388728136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4182E32-3D93-EBB1-A5F3-0D2E01BE5B2A}"/>
              </a:ext>
            </a:extLst>
          </p:cNvPr>
          <p:cNvSpPr txBox="1"/>
          <p:nvPr/>
        </p:nvSpPr>
        <p:spPr>
          <a:xfrm>
            <a:off x="3186831" y="4468765"/>
            <a:ext cx="2756768"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o_e</a:t>
            </a:r>
          </a:p>
        </p:txBody>
      </p:sp>
      <p:pic>
        <p:nvPicPr>
          <p:cNvPr id="5" name="Picture 4">
            <a:extLst>
              <a:ext uri="{FF2B5EF4-FFF2-40B4-BE49-F238E27FC236}">
                <a16:creationId xmlns:a16="http://schemas.microsoft.com/office/drawing/2014/main" id="{D7F2C21B-12FE-3B27-5F74-ED5E05AE0A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4578" y="793073"/>
            <a:ext cx="2769021" cy="3675692"/>
          </a:xfrm>
          <a:prstGeom prst="rect">
            <a:avLst/>
          </a:prstGeom>
          <a:ln w="12700">
            <a:solidFill>
              <a:schemeClr val="tx1"/>
            </a:solidFill>
          </a:ln>
        </p:spPr>
      </p:pic>
    </p:spTree>
    <p:extLst>
      <p:ext uri="{BB962C8B-B14F-4D97-AF65-F5344CB8AC3E}">
        <p14:creationId xmlns:p14="http://schemas.microsoft.com/office/powerpoint/2010/main" val="54736029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08" y="1226771"/>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pic>
        <p:nvPicPr>
          <p:cNvPr id="4" name="Picture 3">
            <a:extLst>
              <a:ext uri="{FF2B5EF4-FFF2-40B4-BE49-F238E27FC236}">
                <a16:creationId xmlns:a16="http://schemas.microsoft.com/office/drawing/2014/main" id="{CE1C921A-3D78-61F7-8D75-6B23B398B2CB}"/>
              </a:ext>
            </a:extLst>
          </p:cNvPr>
          <p:cNvPicPr>
            <a:picLocks noChangeAspect="1"/>
          </p:cNvPicPr>
          <p:nvPr/>
        </p:nvPicPr>
        <p:blipFill>
          <a:blip r:embed="rId2"/>
          <a:stretch>
            <a:fillRect/>
          </a:stretch>
        </p:blipFill>
        <p:spPr>
          <a:xfrm>
            <a:off x="3155621" y="3903155"/>
            <a:ext cx="2832758" cy="2270054"/>
          </a:xfrm>
          <a:prstGeom prst="rect">
            <a:avLst/>
          </a:prstGeom>
        </p:spPr>
      </p:pic>
    </p:spTree>
    <p:extLst>
      <p:ext uri="{BB962C8B-B14F-4D97-AF65-F5344CB8AC3E}">
        <p14:creationId xmlns:p14="http://schemas.microsoft.com/office/powerpoint/2010/main" val="20859480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1">
            <a:extLst>
              <a:ext uri="{FF2B5EF4-FFF2-40B4-BE49-F238E27FC236}">
                <a16:creationId xmlns:a16="http://schemas.microsoft.com/office/drawing/2014/main" id="{65A3FF83-F26F-425D-9110-CC392EF6DF07}"/>
              </a:ext>
            </a:extLst>
          </p:cNvPr>
          <p:cNvSpPr txBox="1">
            <a:spLocks noChangeArrowheads="1"/>
          </p:cNvSpPr>
          <p:nvPr/>
        </p:nvSpPr>
        <p:spPr bwMode="auto">
          <a:xfrm>
            <a:off x="7106266"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9" name="TextBox 21">
            <a:extLst>
              <a:ext uri="{FF2B5EF4-FFF2-40B4-BE49-F238E27FC236}">
                <a16:creationId xmlns:a16="http://schemas.microsoft.com/office/drawing/2014/main" id="{2B14CC4A-6D67-46F4-8D27-7CC41D0CF3A0}"/>
              </a:ext>
            </a:extLst>
          </p:cNvPr>
          <p:cNvSpPr txBox="1">
            <a:spLocks noChangeArrowheads="1"/>
          </p:cNvSpPr>
          <p:nvPr/>
        </p:nvSpPr>
        <p:spPr bwMode="auto">
          <a:xfrm>
            <a:off x="3647848"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11" name="TextBox 21">
            <a:extLst>
              <a:ext uri="{FF2B5EF4-FFF2-40B4-BE49-F238E27FC236}">
                <a16:creationId xmlns:a16="http://schemas.microsoft.com/office/drawing/2014/main" id="{35929B26-B554-435C-9CCE-78CD2480008A}"/>
              </a:ext>
            </a:extLst>
          </p:cNvPr>
          <p:cNvSpPr txBox="1">
            <a:spLocks noChangeArrowheads="1"/>
          </p:cNvSpPr>
          <p:nvPr/>
        </p:nvSpPr>
        <p:spPr bwMode="auto">
          <a:xfrm>
            <a:off x="5388695"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v</a:t>
            </a:r>
          </a:p>
        </p:txBody>
      </p:sp>
      <p:sp>
        <p:nvSpPr>
          <p:cNvPr id="4" name="Arrow: U-Turn 3">
            <a:extLst>
              <a:ext uri="{FF2B5EF4-FFF2-40B4-BE49-F238E27FC236}">
                <a16:creationId xmlns:a16="http://schemas.microsoft.com/office/drawing/2014/main" id="{056386F5-2987-41EB-97DD-2221F8E9294B}"/>
              </a:ext>
            </a:extLst>
          </p:cNvPr>
          <p:cNvSpPr/>
          <p:nvPr/>
        </p:nvSpPr>
        <p:spPr>
          <a:xfrm flipH="1">
            <a:off x="4373216" y="1519922"/>
            <a:ext cx="3774180" cy="969264"/>
          </a:xfrm>
          <a:prstGeom prst="uturnArrow">
            <a:avLst>
              <a:gd name="adj1" fmla="val 15566"/>
              <a:gd name="adj2" fmla="val 25000"/>
              <a:gd name="adj3" fmla="val 25943"/>
              <a:gd name="adj4" fmla="val 46580"/>
              <a:gd name="adj5" fmla="val 75000"/>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2" name="Straight Connector 11">
            <a:extLst>
              <a:ext uri="{FF2B5EF4-FFF2-40B4-BE49-F238E27FC236}">
                <a16:creationId xmlns:a16="http://schemas.microsoft.com/office/drawing/2014/main" id="{8C5C914B-D371-2BF8-8BE4-59F20AD36ADF}"/>
              </a:ext>
            </a:extLst>
          </p:cNvPr>
          <p:cNvCxnSpPr>
            <a:cxnSpLocks/>
          </p:cNvCxnSpPr>
          <p:nvPr/>
        </p:nvCxnSpPr>
        <p:spPr>
          <a:xfrm>
            <a:off x="3794760" y="4054294"/>
            <a:ext cx="155448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37411FC-AAF0-BAF2-56A7-CF6CD2B94398}"/>
              </a:ext>
            </a:extLst>
          </p:cNvPr>
          <p:cNvCxnSpPr>
            <a:cxnSpLocks/>
          </p:cNvCxnSpPr>
          <p:nvPr/>
        </p:nvCxnSpPr>
        <p:spPr>
          <a:xfrm>
            <a:off x="5551786" y="4054294"/>
            <a:ext cx="1554480"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69E3CC5C-AD51-5853-4A5E-7B69CCC37D8C}"/>
              </a:ext>
            </a:extLst>
          </p:cNvPr>
          <p:cNvPicPr>
            <a:picLocks noChangeAspect="1"/>
          </p:cNvPicPr>
          <p:nvPr/>
        </p:nvPicPr>
        <p:blipFill>
          <a:blip r:embed="rId3"/>
          <a:stretch>
            <a:fillRect/>
          </a:stretch>
        </p:blipFill>
        <p:spPr>
          <a:xfrm>
            <a:off x="4183547" y="4343400"/>
            <a:ext cx="820031" cy="657139"/>
          </a:xfrm>
          <a:prstGeom prst="rect">
            <a:avLst/>
          </a:prstGeom>
        </p:spPr>
      </p:pic>
    </p:spTree>
    <p:extLst>
      <p:ext uri="{BB962C8B-B14F-4D97-AF65-F5344CB8AC3E}">
        <p14:creationId xmlns:p14="http://schemas.microsoft.com/office/powerpoint/2010/main" val="13712974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8386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1">
            <a:extLst>
              <a:ext uri="{FF2B5EF4-FFF2-40B4-BE49-F238E27FC236}">
                <a16:creationId xmlns:a16="http://schemas.microsoft.com/office/drawing/2014/main" id="{65A3FF83-F26F-425D-9110-CC392EF6DF07}"/>
              </a:ext>
            </a:extLst>
          </p:cNvPr>
          <p:cNvSpPr txBox="1">
            <a:spLocks noChangeArrowheads="1"/>
          </p:cNvSpPr>
          <p:nvPr/>
        </p:nvSpPr>
        <p:spPr bwMode="auto">
          <a:xfrm>
            <a:off x="7106266"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7" name="TextBox 21">
            <a:extLst>
              <a:ext uri="{FF2B5EF4-FFF2-40B4-BE49-F238E27FC236}">
                <a16:creationId xmlns:a16="http://schemas.microsoft.com/office/drawing/2014/main" id="{B7241000-11E1-4415-8269-788E1FB10F2E}"/>
              </a:ext>
            </a:extLst>
          </p:cNvPr>
          <p:cNvSpPr txBox="1">
            <a:spLocks noChangeArrowheads="1"/>
          </p:cNvSpPr>
          <p:nvPr/>
        </p:nvSpPr>
        <p:spPr bwMode="auto">
          <a:xfrm>
            <a:off x="1847365" y="2006572"/>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th</a:t>
            </a:r>
          </a:p>
        </p:txBody>
      </p:sp>
      <p:sp>
        <p:nvSpPr>
          <p:cNvPr id="9" name="TextBox 21">
            <a:extLst>
              <a:ext uri="{FF2B5EF4-FFF2-40B4-BE49-F238E27FC236}">
                <a16:creationId xmlns:a16="http://schemas.microsoft.com/office/drawing/2014/main" id="{2B14CC4A-6D67-46F4-8D27-7CC41D0CF3A0}"/>
              </a:ext>
            </a:extLst>
          </p:cNvPr>
          <p:cNvSpPr txBox="1">
            <a:spLocks noChangeArrowheads="1"/>
          </p:cNvSpPr>
          <p:nvPr/>
        </p:nvSpPr>
        <p:spPr bwMode="auto">
          <a:xfrm>
            <a:off x="3647848"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11" name="TextBox 21">
            <a:extLst>
              <a:ext uri="{FF2B5EF4-FFF2-40B4-BE49-F238E27FC236}">
                <a16:creationId xmlns:a16="http://schemas.microsoft.com/office/drawing/2014/main" id="{35929B26-B554-435C-9CCE-78CD2480008A}"/>
              </a:ext>
            </a:extLst>
          </p:cNvPr>
          <p:cNvSpPr txBox="1">
            <a:spLocks noChangeArrowheads="1"/>
          </p:cNvSpPr>
          <p:nvPr/>
        </p:nvSpPr>
        <p:spPr bwMode="auto">
          <a:xfrm>
            <a:off x="5388695"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a:t>
            </a:r>
          </a:p>
        </p:txBody>
      </p:sp>
      <p:sp>
        <p:nvSpPr>
          <p:cNvPr id="4" name="Arrow: U-Turn 3">
            <a:extLst>
              <a:ext uri="{FF2B5EF4-FFF2-40B4-BE49-F238E27FC236}">
                <a16:creationId xmlns:a16="http://schemas.microsoft.com/office/drawing/2014/main" id="{056386F5-2987-41EB-97DD-2221F8E9294B}"/>
              </a:ext>
            </a:extLst>
          </p:cNvPr>
          <p:cNvSpPr/>
          <p:nvPr/>
        </p:nvSpPr>
        <p:spPr>
          <a:xfrm flipH="1">
            <a:off x="4373216" y="1519922"/>
            <a:ext cx="3774180" cy="969264"/>
          </a:xfrm>
          <a:prstGeom prst="uturnArrow">
            <a:avLst>
              <a:gd name="adj1" fmla="val 15566"/>
              <a:gd name="adj2" fmla="val 25000"/>
              <a:gd name="adj3" fmla="val 25943"/>
              <a:gd name="adj4" fmla="val 46580"/>
              <a:gd name="adj5" fmla="val 75000"/>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0" name="Straight Connector 9">
            <a:extLst>
              <a:ext uri="{FF2B5EF4-FFF2-40B4-BE49-F238E27FC236}">
                <a16:creationId xmlns:a16="http://schemas.microsoft.com/office/drawing/2014/main" id="{EBA7B558-FCD1-BAB2-FAA6-6720883DEF86}"/>
              </a:ext>
            </a:extLst>
          </p:cNvPr>
          <p:cNvCxnSpPr>
            <a:cxnSpLocks/>
          </p:cNvCxnSpPr>
          <p:nvPr/>
        </p:nvCxnSpPr>
        <p:spPr>
          <a:xfrm>
            <a:off x="1978066" y="4070734"/>
            <a:ext cx="155448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C5C914B-D371-2BF8-8BE4-59F20AD36ADF}"/>
              </a:ext>
            </a:extLst>
          </p:cNvPr>
          <p:cNvCxnSpPr>
            <a:cxnSpLocks/>
          </p:cNvCxnSpPr>
          <p:nvPr/>
        </p:nvCxnSpPr>
        <p:spPr>
          <a:xfrm>
            <a:off x="3794760" y="4054294"/>
            <a:ext cx="155448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37411FC-AAF0-BAF2-56A7-CF6CD2B94398}"/>
              </a:ext>
            </a:extLst>
          </p:cNvPr>
          <p:cNvCxnSpPr>
            <a:cxnSpLocks/>
          </p:cNvCxnSpPr>
          <p:nvPr/>
        </p:nvCxnSpPr>
        <p:spPr>
          <a:xfrm>
            <a:off x="5551786" y="4054294"/>
            <a:ext cx="1554480"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AF670325-22B9-BFED-DF6E-D76DD95AE94B}"/>
              </a:ext>
            </a:extLst>
          </p:cNvPr>
          <p:cNvPicPr>
            <a:picLocks noChangeAspect="1"/>
          </p:cNvPicPr>
          <p:nvPr/>
        </p:nvPicPr>
        <p:blipFill>
          <a:blip r:embed="rId3"/>
          <a:stretch>
            <a:fillRect/>
          </a:stretch>
        </p:blipFill>
        <p:spPr>
          <a:xfrm>
            <a:off x="4183547" y="4343400"/>
            <a:ext cx="820031" cy="657139"/>
          </a:xfrm>
          <a:prstGeom prst="rect">
            <a:avLst/>
          </a:prstGeom>
        </p:spPr>
      </p:pic>
    </p:spTree>
    <p:extLst>
      <p:ext uri="{BB962C8B-B14F-4D97-AF65-F5344CB8AC3E}">
        <p14:creationId xmlns:p14="http://schemas.microsoft.com/office/powerpoint/2010/main" val="94878590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1">
            <a:extLst>
              <a:ext uri="{FF2B5EF4-FFF2-40B4-BE49-F238E27FC236}">
                <a16:creationId xmlns:a16="http://schemas.microsoft.com/office/drawing/2014/main" id="{65A3FF83-F26F-425D-9110-CC392EF6DF07}"/>
              </a:ext>
            </a:extLst>
          </p:cNvPr>
          <p:cNvSpPr txBox="1">
            <a:spLocks noChangeArrowheads="1"/>
          </p:cNvSpPr>
          <p:nvPr/>
        </p:nvSpPr>
        <p:spPr bwMode="auto">
          <a:xfrm>
            <a:off x="7106266"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9" name="TextBox 21">
            <a:extLst>
              <a:ext uri="{FF2B5EF4-FFF2-40B4-BE49-F238E27FC236}">
                <a16:creationId xmlns:a16="http://schemas.microsoft.com/office/drawing/2014/main" id="{2B14CC4A-6D67-46F4-8D27-7CC41D0CF3A0}"/>
              </a:ext>
            </a:extLst>
          </p:cNvPr>
          <p:cNvSpPr txBox="1">
            <a:spLocks noChangeArrowheads="1"/>
          </p:cNvSpPr>
          <p:nvPr/>
        </p:nvSpPr>
        <p:spPr bwMode="auto">
          <a:xfrm>
            <a:off x="3647848"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4" name="Arrow: U-Turn 3">
            <a:extLst>
              <a:ext uri="{FF2B5EF4-FFF2-40B4-BE49-F238E27FC236}">
                <a16:creationId xmlns:a16="http://schemas.microsoft.com/office/drawing/2014/main" id="{056386F5-2987-41EB-97DD-2221F8E9294B}"/>
              </a:ext>
            </a:extLst>
          </p:cNvPr>
          <p:cNvSpPr/>
          <p:nvPr/>
        </p:nvSpPr>
        <p:spPr>
          <a:xfrm flipH="1">
            <a:off x="4373216" y="1519922"/>
            <a:ext cx="3774180" cy="969264"/>
          </a:xfrm>
          <a:prstGeom prst="uturnArrow">
            <a:avLst>
              <a:gd name="adj1" fmla="val 15566"/>
              <a:gd name="adj2" fmla="val 25000"/>
              <a:gd name="adj3" fmla="val 25943"/>
              <a:gd name="adj4" fmla="val 46580"/>
              <a:gd name="adj5" fmla="val 75000"/>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0" name="Straight Connector 9">
            <a:extLst>
              <a:ext uri="{FF2B5EF4-FFF2-40B4-BE49-F238E27FC236}">
                <a16:creationId xmlns:a16="http://schemas.microsoft.com/office/drawing/2014/main" id="{EBA7B558-FCD1-BAB2-FAA6-6720883DEF86}"/>
              </a:ext>
            </a:extLst>
          </p:cNvPr>
          <p:cNvCxnSpPr>
            <a:cxnSpLocks/>
          </p:cNvCxnSpPr>
          <p:nvPr/>
        </p:nvCxnSpPr>
        <p:spPr>
          <a:xfrm>
            <a:off x="1978066" y="4070734"/>
            <a:ext cx="155448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C5C914B-D371-2BF8-8BE4-59F20AD36ADF}"/>
              </a:ext>
            </a:extLst>
          </p:cNvPr>
          <p:cNvCxnSpPr>
            <a:cxnSpLocks/>
          </p:cNvCxnSpPr>
          <p:nvPr/>
        </p:nvCxnSpPr>
        <p:spPr>
          <a:xfrm>
            <a:off x="3794760" y="4054294"/>
            <a:ext cx="155448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37411FC-AAF0-BAF2-56A7-CF6CD2B94398}"/>
              </a:ext>
            </a:extLst>
          </p:cNvPr>
          <p:cNvCxnSpPr>
            <a:cxnSpLocks/>
          </p:cNvCxnSpPr>
          <p:nvPr/>
        </p:nvCxnSpPr>
        <p:spPr>
          <a:xfrm>
            <a:off x="5551786" y="4054294"/>
            <a:ext cx="1554480"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AF670325-22B9-BFED-DF6E-D76DD95AE94B}"/>
              </a:ext>
            </a:extLst>
          </p:cNvPr>
          <p:cNvPicPr>
            <a:picLocks noChangeAspect="1"/>
          </p:cNvPicPr>
          <p:nvPr/>
        </p:nvPicPr>
        <p:blipFill>
          <a:blip r:embed="rId3"/>
          <a:stretch>
            <a:fillRect/>
          </a:stretch>
        </p:blipFill>
        <p:spPr>
          <a:xfrm>
            <a:off x="4183547" y="4343400"/>
            <a:ext cx="820031" cy="657139"/>
          </a:xfrm>
          <a:prstGeom prst="rect">
            <a:avLst/>
          </a:prstGeom>
        </p:spPr>
      </p:pic>
    </p:spTree>
    <p:extLst>
      <p:ext uri="{BB962C8B-B14F-4D97-AF65-F5344CB8AC3E}">
        <p14:creationId xmlns:p14="http://schemas.microsoft.com/office/powerpoint/2010/main" val="114635237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E2C638-2F3E-4392-A7DD-1920C0EB1F08}"/>
              </a:ext>
            </a:extLst>
          </p:cNvPr>
          <p:cNvPicPr>
            <a:picLocks noChangeAspect="1"/>
          </p:cNvPicPr>
          <p:nvPr/>
        </p:nvPicPr>
        <p:blipFill rotWithShape="1">
          <a:blip r:embed="rId3"/>
          <a:srcRect l="32114" t="36902" r="12900" b="33111"/>
          <a:stretch/>
        </p:blipFill>
        <p:spPr>
          <a:xfrm>
            <a:off x="411480" y="2020824"/>
            <a:ext cx="6885620" cy="2112264"/>
          </a:xfrm>
          <a:prstGeom prst="rect">
            <a:avLst/>
          </a:prstGeom>
        </p:spPr>
      </p:pic>
      <p:sp>
        <p:nvSpPr>
          <p:cNvPr id="7" name="TextBox 21">
            <a:extLst>
              <a:ext uri="{FF2B5EF4-FFF2-40B4-BE49-F238E27FC236}">
                <a16:creationId xmlns:a16="http://schemas.microsoft.com/office/drawing/2014/main" id="{B7241000-11E1-4415-8269-788E1FB10F2E}"/>
              </a:ext>
            </a:extLst>
          </p:cNvPr>
          <p:cNvSpPr txBox="1">
            <a:spLocks noChangeArrowheads="1"/>
          </p:cNvSpPr>
          <p:nvPr/>
        </p:nvSpPr>
        <p:spPr bwMode="auto">
          <a:xfrm>
            <a:off x="674547" y="2006572"/>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a:t>
            </a:r>
          </a:p>
        </p:txBody>
      </p:sp>
      <p:sp>
        <p:nvSpPr>
          <p:cNvPr id="9" name="TextBox 21">
            <a:extLst>
              <a:ext uri="{FF2B5EF4-FFF2-40B4-BE49-F238E27FC236}">
                <a16:creationId xmlns:a16="http://schemas.microsoft.com/office/drawing/2014/main" id="{2B14CC4A-6D67-46F4-8D27-7CC41D0CF3A0}"/>
              </a:ext>
            </a:extLst>
          </p:cNvPr>
          <p:cNvSpPr txBox="1">
            <a:spLocks noChangeArrowheads="1"/>
          </p:cNvSpPr>
          <p:nvPr/>
        </p:nvSpPr>
        <p:spPr bwMode="auto">
          <a:xfrm>
            <a:off x="2912353"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11" name="TextBox 21">
            <a:extLst>
              <a:ext uri="{FF2B5EF4-FFF2-40B4-BE49-F238E27FC236}">
                <a16:creationId xmlns:a16="http://schemas.microsoft.com/office/drawing/2014/main" id="{35929B26-B554-435C-9CCE-78CD2480008A}"/>
              </a:ext>
            </a:extLst>
          </p:cNvPr>
          <p:cNvSpPr txBox="1">
            <a:spLocks noChangeArrowheads="1"/>
          </p:cNvSpPr>
          <p:nvPr/>
        </p:nvSpPr>
        <p:spPr bwMode="auto">
          <a:xfrm>
            <a:off x="5150159"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t>
            </a:r>
          </a:p>
        </p:txBody>
      </p:sp>
      <p:sp>
        <p:nvSpPr>
          <p:cNvPr id="8" name="Rectangle 7">
            <a:extLst>
              <a:ext uri="{FF2B5EF4-FFF2-40B4-BE49-F238E27FC236}">
                <a16:creationId xmlns:a16="http://schemas.microsoft.com/office/drawing/2014/main" id="{97CAE02F-AEAB-7653-E532-08DD61C8D06D}"/>
              </a:ext>
            </a:extLst>
          </p:cNvPr>
          <p:cNvSpPr/>
          <p:nvPr/>
        </p:nvSpPr>
        <p:spPr>
          <a:xfrm>
            <a:off x="1343016" y="4314896"/>
            <a:ext cx="621928" cy="541026"/>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4A47E335-62A7-2F21-C85C-EF62C7D0727B}"/>
              </a:ext>
            </a:extLst>
          </p:cNvPr>
          <p:cNvSpPr/>
          <p:nvPr/>
        </p:nvSpPr>
        <p:spPr>
          <a:xfrm>
            <a:off x="3580822" y="4314896"/>
            <a:ext cx="621928" cy="541026"/>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588DA6D-243A-E016-5AB0-C5AE3E904A70}"/>
              </a:ext>
            </a:extLst>
          </p:cNvPr>
          <p:cNvSpPr/>
          <p:nvPr/>
        </p:nvSpPr>
        <p:spPr>
          <a:xfrm>
            <a:off x="5818628" y="4329148"/>
            <a:ext cx="621928" cy="541026"/>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A9345CB9-1DFA-B57B-99DC-6DB07B0959EF}"/>
              </a:ext>
            </a:extLst>
          </p:cNvPr>
          <p:cNvPicPr>
            <a:picLocks noChangeAspect="1"/>
          </p:cNvPicPr>
          <p:nvPr/>
        </p:nvPicPr>
        <p:blipFill>
          <a:blip r:embed="rId4"/>
          <a:stretch>
            <a:fillRect/>
          </a:stretch>
        </p:blipFill>
        <p:spPr>
          <a:xfrm>
            <a:off x="3194942" y="5122361"/>
            <a:ext cx="1226469" cy="1047695"/>
          </a:xfrm>
          <a:prstGeom prst="rect">
            <a:avLst/>
          </a:prstGeom>
        </p:spPr>
      </p:pic>
    </p:spTree>
    <p:extLst>
      <p:ext uri="{BB962C8B-B14F-4D97-AF65-F5344CB8AC3E}">
        <p14:creationId xmlns:p14="http://schemas.microsoft.com/office/powerpoint/2010/main" val="98340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E2C638-2F3E-4392-A7DD-1920C0EB1F08}"/>
              </a:ext>
            </a:extLst>
          </p:cNvPr>
          <p:cNvPicPr>
            <a:picLocks noChangeAspect="1"/>
          </p:cNvPicPr>
          <p:nvPr/>
        </p:nvPicPr>
        <p:blipFill rotWithShape="1">
          <a:blip r:embed="rId3"/>
          <a:srcRect l="32114" t="36902" r="12900" b="33111"/>
          <a:stretch/>
        </p:blipFill>
        <p:spPr>
          <a:xfrm>
            <a:off x="411480" y="2020824"/>
            <a:ext cx="6885620" cy="2112264"/>
          </a:xfrm>
          <a:prstGeom prst="rect">
            <a:avLst/>
          </a:prstGeom>
        </p:spPr>
      </p:pic>
      <p:sp>
        <p:nvSpPr>
          <p:cNvPr id="5" name="TextBox 21">
            <a:extLst>
              <a:ext uri="{FF2B5EF4-FFF2-40B4-BE49-F238E27FC236}">
                <a16:creationId xmlns:a16="http://schemas.microsoft.com/office/drawing/2014/main" id="{65A3FF83-F26F-425D-9110-CC392EF6DF07}"/>
              </a:ext>
            </a:extLst>
          </p:cNvPr>
          <p:cNvSpPr txBox="1">
            <a:spLocks noChangeArrowheads="1"/>
          </p:cNvSpPr>
          <p:nvPr/>
        </p:nvSpPr>
        <p:spPr bwMode="auto">
          <a:xfrm>
            <a:off x="7106266"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7" name="TextBox 21">
            <a:extLst>
              <a:ext uri="{FF2B5EF4-FFF2-40B4-BE49-F238E27FC236}">
                <a16:creationId xmlns:a16="http://schemas.microsoft.com/office/drawing/2014/main" id="{B7241000-11E1-4415-8269-788E1FB10F2E}"/>
              </a:ext>
            </a:extLst>
          </p:cNvPr>
          <p:cNvSpPr txBox="1">
            <a:spLocks noChangeArrowheads="1"/>
          </p:cNvSpPr>
          <p:nvPr/>
        </p:nvSpPr>
        <p:spPr bwMode="auto">
          <a:xfrm>
            <a:off x="674547" y="2006572"/>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a:t>
            </a:r>
          </a:p>
        </p:txBody>
      </p:sp>
      <p:sp>
        <p:nvSpPr>
          <p:cNvPr id="9" name="TextBox 21">
            <a:extLst>
              <a:ext uri="{FF2B5EF4-FFF2-40B4-BE49-F238E27FC236}">
                <a16:creationId xmlns:a16="http://schemas.microsoft.com/office/drawing/2014/main" id="{2B14CC4A-6D67-46F4-8D27-7CC41D0CF3A0}"/>
              </a:ext>
            </a:extLst>
          </p:cNvPr>
          <p:cNvSpPr txBox="1">
            <a:spLocks noChangeArrowheads="1"/>
          </p:cNvSpPr>
          <p:nvPr/>
        </p:nvSpPr>
        <p:spPr bwMode="auto">
          <a:xfrm>
            <a:off x="2912353"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11" name="TextBox 21">
            <a:extLst>
              <a:ext uri="{FF2B5EF4-FFF2-40B4-BE49-F238E27FC236}">
                <a16:creationId xmlns:a16="http://schemas.microsoft.com/office/drawing/2014/main" id="{35929B26-B554-435C-9CCE-78CD2480008A}"/>
              </a:ext>
            </a:extLst>
          </p:cNvPr>
          <p:cNvSpPr txBox="1">
            <a:spLocks noChangeArrowheads="1"/>
          </p:cNvSpPr>
          <p:nvPr/>
        </p:nvSpPr>
        <p:spPr bwMode="auto">
          <a:xfrm>
            <a:off x="5150159"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t>
            </a:r>
          </a:p>
        </p:txBody>
      </p:sp>
      <p:sp>
        <p:nvSpPr>
          <p:cNvPr id="4" name="Arrow: U-Turn 3">
            <a:extLst>
              <a:ext uri="{FF2B5EF4-FFF2-40B4-BE49-F238E27FC236}">
                <a16:creationId xmlns:a16="http://schemas.microsoft.com/office/drawing/2014/main" id="{056386F5-2987-41EB-97DD-2221F8E9294B}"/>
              </a:ext>
            </a:extLst>
          </p:cNvPr>
          <p:cNvSpPr/>
          <p:nvPr/>
        </p:nvSpPr>
        <p:spPr>
          <a:xfrm flipH="1">
            <a:off x="3611880" y="1519922"/>
            <a:ext cx="4535518" cy="969264"/>
          </a:xfrm>
          <a:prstGeom prst="uturnArrow">
            <a:avLst>
              <a:gd name="adj1" fmla="val 15566"/>
              <a:gd name="adj2" fmla="val 25000"/>
              <a:gd name="adj3" fmla="val 25943"/>
              <a:gd name="adj4" fmla="val 46580"/>
              <a:gd name="adj5" fmla="val 75000"/>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B4110EBA-23A1-3F06-53FD-66156B7AA666}"/>
              </a:ext>
            </a:extLst>
          </p:cNvPr>
          <p:cNvSpPr/>
          <p:nvPr/>
        </p:nvSpPr>
        <p:spPr>
          <a:xfrm>
            <a:off x="1343016" y="4314896"/>
            <a:ext cx="621928" cy="541026"/>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8B5594B6-D8D1-9C1E-1C32-33E43A187F4E}"/>
              </a:ext>
            </a:extLst>
          </p:cNvPr>
          <p:cNvSpPr/>
          <p:nvPr/>
        </p:nvSpPr>
        <p:spPr>
          <a:xfrm>
            <a:off x="3580822" y="4314896"/>
            <a:ext cx="621928" cy="541026"/>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E63AAB8-A848-3F5B-D0E6-1F9B9563C42A}"/>
              </a:ext>
            </a:extLst>
          </p:cNvPr>
          <p:cNvSpPr/>
          <p:nvPr/>
        </p:nvSpPr>
        <p:spPr>
          <a:xfrm>
            <a:off x="5818628" y="4329148"/>
            <a:ext cx="621928" cy="541026"/>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5F2A5025-5001-A679-A472-08747DFD1FE6}"/>
              </a:ext>
            </a:extLst>
          </p:cNvPr>
          <p:cNvPicPr>
            <a:picLocks noChangeAspect="1"/>
          </p:cNvPicPr>
          <p:nvPr/>
        </p:nvPicPr>
        <p:blipFill>
          <a:blip r:embed="rId4"/>
          <a:stretch>
            <a:fillRect/>
          </a:stretch>
        </p:blipFill>
        <p:spPr>
          <a:xfrm>
            <a:off x="3481770" y="5338078"/>
            <a:ext cx="820031" cy="657139"/>
          </a:xfrm>
          <a:prstGeom prst="rect">
            <a:avLst/>
          </a:prstGeom>
        </p:spPr>
      </p:pic>
    </p:spTree>
    <p:extLst>
      <p:ext uri="{BB962C8B-B14F-4D97-AF65-F5344CB8AC3E}">
        <p14:creationId xmlns:p14="http://schemas.microsoft.com/office/powerpoint/2010/main" val="471210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0" grpId="0" animBg="1"/>
      <p:bldP spid="12"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D946CF9-D3AA-0C3A-12A1-56704E1F32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6831" y="793073"/>
            <a:ext cx="2769021" cy="3675692"/>
          </a:xfrm>
          <a:prstGeom prst="rect">
            <a:avLst/>
          </a:prstGeom>
          <a:ln w="12700">
            <a:solidFill>
              <a:schemeClr val="tx1"/>
            </a:solidFill>
          </a:ln>
        </p:spPr>
      </p:pic>
      <p:sp>
        <p:nvSpPr>
          <p:cNvPr id="3" name="TextBox 2">
            <a:extLst>
              <a:ext uri="{FF2B5EF4-FFF2-40B4-BE49-F238E27FC236}">
                <a16:creationId xmlns:a16="http://schemas.microsoft.com/office/drawing/2014/main" id="{35D1B294-C751-74EC-3AE2-2FDC84C85BE2}"/>
              </a:ext>
            </a:extLst>
          </p:cNvPr>
          <p:cNvSpPr txBox="1"/>
          <p:nvPr/>
        </p:nvSpPr>
        <p:spPr>
          <a:xfrm>
            <a:off x="3180536" y="4473225"/>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e_e</a:t>
            </a:r>
            <a:endPar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5534404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706582" y="1948974"/>
            <a:ext cx="3462647"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1200" cap="none" spc="0" normalizeH="0" baseline="0" noProof="0" dirty="0">
                <a:ln>
                  <a:noFill/>
                </a:ln>
                <a:solidFill>
                  <a:prstClr val="black"/>
                </a:solidFill>
                <a:effectLst/>
                <a:uLnTx/>
                <a:uFillTx/>
                <a:latin typeface="Century Gothic"/>
                <a:ea typeface="+mn-ea"/>
                <a:cs typeface="+mn-cs"/>
                <a:sym typeface="Century Gothic"/>
              </a:rPr>
              <a:t>came</a:t>
            </a:r>
            <a:endParaRPr kumimoji="0"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5214848" y="1948974"/>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life</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706582" y="3949793"/>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here</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5214850" y="3949793"/>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these</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383821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3289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452479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84090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60286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a</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3876012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34045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algn="ctr"/>
            <a:r>
              <a:rPr lang="en-US" sz="11500" b="1" spc="300">
                <a:latin typeface="Century Gothic"/>
              </a:rPr>
              <a:t>there</a:t>
            </a:r>
            <a:endParaRPr lang="en-US" sz="11500" b="1" spc="300">
              <a:latin typeface="Century Gothic" panose="020B0502020202020204" pitchFamily="34" charset="0"/>
            </a:endParaRPr>
          </a:p>
        </p:txBody>
      </p:sp>
      <p:sp>
        <p:nvSpPr>
          <p:cNvPr id="2" name="Rectangle 1">
            <a:extLst>
              <a:ext uri="{FF2B5EF4-FFF2-40B4-BE49-F238E27FC236}">
                <a16:creationId xmlns:a16="http://schemas.microsoft.com/office/drawing/2014/main" id="{4AF847E3-A911-4C0F-B6A2-9334BB260FA4}"/>
              </a:ext>
            </a:extLst>
          </p:cNvPr>
          <p:cNvSpPr/>
          <p:nvPr/>
        </p:nvSpPr>
        <p:spPr>
          <a:xfrm>
            <a:off x="3124676" y="4098753"/>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art 5">
            <a:extLst>
              <a:ext uri="{FF2B5EF4-FFF2-40B4-BE49-F238E27FC236}">
                <a16:creationId xmlns:a16="http://schemas.microsoft.com/office/drawing/2014/main" id="{EABD941D-0D1F-D943-BA53-91C378699E87}"/>
              </a:ext>
            </a:extLst>
          </p:cNvPr>
          <p:cNvSpPr/>
          <p:nvPr/>
        </p:nvSpPr>
        <p:spPr>
          <a:xfrm>
            <a:off x="4815840" y="416042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F6A421AC-0E42-514C-ADAE-8C1C5D695B6C}"/>
              </a:ext>
            </a:extLst>
          </p:cNvPr>
          <p:cNvCxnSpPr>
            <a:cxnSpLocks/>
          </p:cNvCxnSpPr>
          <p:nvPr/>
        </p:nvCxnSpPr>
        <p:spPr>
          <a:xfrm>
            <a:off x="4285090" y="3937685"/>
            <a:ext cx="2054750"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B544A4C-01ED-30D4-9060-569FB05F660B}"/>
              </a:ext>
            </a:extLst>
          </p:cNvPr>
          <p:cNvCxnSpPr>
            <a:cxnSpLocks/>
          </p:cNvCxnSpPr>
          <p:nvPr/>
        </p:nvCxnSpPr>
        <p:spPr>
          <a:xfrm>
            <a:off x="2659981" y="3937685"/>
            <a:ext cx="1508595"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3175E2CD-8AF0-ED66-F93B-A44837A8F9C7}"/>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371603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algn="ctr"/>
            <a:r>
              <a:rPr lang="en-US" sz="11500" b="1" spc="300">
                <a:latin typeface="Century Gothic"/>
              </a:rPr>
              <a:t>where</a:t>
            </a:r>
            <a:endParaRPr lang="en-US" sz="11500" b="1" spc="300">
              <a:latin typeface="Century Gothic" panose="020B0502020202020204" pitchFamily="34" charset="0"/>
            </a:endParaRPr>
          </a:p>
        </p:txBody>
      </p:sp>
      <p:sp>
        <p:nvSpPr>
          <p:cNvPr id="2" name="Rectangle 1">
            <a:extLst>
              <a:ext uri="{FF2B5EF4-FFF2-40B4-BE49-F238E27FC236}">
                <a16:creationId xmlns:a16="http://schemas.microsoft.com/office/drawing/2014/main" id="{4AF847E3-A911-4C0F-B6A2-9334BB260FA4}"/>
              </a:ext>
            </a:extLst>
          </p:cNvPr>
          <p:cNvSpPr/>
          <p:nvPr/>
        </p:nvSpPr>
        <p:spPr>
          <a:xfrm>
            <a:off x="3139982" y="415596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art 5">
            <a:extLst>
              <a:ext uri="{FF2B5EF4-FFF2-40B4-BE49-F238E27FC236}">
                <a16:creationId xmlns:a16="http://schemas.microsoft.com/office/drawing/2014/main" id="{BF2A71AC-CAE1-6243-ADB7-AC6F1C11EC00}"/>
              </a:ext>
            </a:extLst>
          </p:cNvPr>
          <p:cNvSpPr/>
          <p:nvPr/>
        </p:nvSpPr>
        <p:spPr>
          <a:xfrm>
            <a:off x="5166360" y="416042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DC4928FF-7A01-1C4B-AEBE-E3ADF6454AA3}"/>
              </a:ext>
            </a:extLst>
          </p:cNvPr>
          <p:cNvCxnSpPr>
            <a:cxnSpLocks/>
          </p:cNvCxnSpPr>
          <p:nvPr/>
        </p:nvCxnSpPr>
        <p:spPr>
          <a:xfrm>
            <a:off x="4572000" y="4049973"/>
            <a:ext cx="2054750"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B24E6C9-3801-71DB-68CC-78FEBB81086B}"/>
              </a:ext>
            </a:extLst>
          </p:cNvPr>
          <p:cNvCxnSpPr>
            <a:cxnSpLocks/>
          </p:cNvCxnSpPr>
          <p:nvPr/>
        </p:nvCxnSpPr>
        <p:spPr>
          <a:xfrm>
            <a:off x="2705725" y="4049973"/>
            <a:ext cx="1508595"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ABA23F4B-B7D7-06C5-A446-B492C5103084}"/>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712446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algn="ctr"/>
            <a:r>
              <a:rPr lang="en-US" sz="11500" b="1" spc="300">
                <a:latin typeface="Century Gothic"/>
              </a:rPr>
              <a:t>who</a:t>
            </a:r>
            <a:endParaRPr lang="en-US" sz="11500" b="1" spc="300">
              <a:latin typeface="Century Gothic" panose="020B0502020202020204" pitchFamily="34" charset="0"/>
            </a:endParaRPr>
          </a:p>
        </p:txBody>
      </p:sp>
      <p:sp>
        <p:nvSpPr>
          <p:cNvPr id="11" name="Heart 10">
            <a:extLst>
              <a:ext uri="{FF2B5EF4-FFF2-40B4-BE49-F238E27FC236}">
                <a16:creationId xmlns:a16="http://schemas.microsoft.com/office/drawing/2014/main" id="{D10F2401-CCDD-354A-B847-05A46C16BD0C}"/>
              </a:ext>
            </a:extLst>
          </p:cNvPr>
          <p:cNvSpPr/>
          <p:nvPr/>
        </p:nvSpPr>
        <p:spPr>
          <a:xfrm>
            <a:off x="5365070" y="411514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art 5">
            <a:extLst>
              <a:ext uri="{FF2B5EF4-FFF2-40B4-BE49-F238E27FC236}">
                <a16:creationId xmlns:a16="http://schemas.microsoft.com/office/drawing/2014/main" id="{0FAF6FFF-DDF3-1248-ADDA-CBE19EA8CA94}"/>
              </a:ext>
            </a:extLst>
          </p:cNvPr>
          <p:cNvSpPr/>
          <p:nvPr/>
        </p:nvSpPr>
        <p:spPr>
          <a:xfrm>
            <a:off x="3760082" y="411514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957FF304-FA64-1047-B7ED-4532B4BDCA62}"/>
              </a:ext>
            </a:extLst>
          </p:cNvPr>
          <p:cNvCxnSpPr>
            <a:cxnSpLocks/>
          </p:cNvCxnSpPr>
          <p:nvPr/>
        </p:nvCxnSpPr>
        <p:spPr>
          <a:xfrm>
            <a:off x="3316761" y="3747054"/>
            <a:ext cx="1681959"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332689AF-3EA9-0D12-A6CF-F9D8E36040B2}"/>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576555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97422F3-832E-4C1F-AB33-4A8601EF437C}"/>
              </a:ext>
            </a:extLst>
          </p:cNvPr>
          <p:cNvSpPr/>
          <p:nvPr/>
        </p:nvSpPr>
        <p:spPr>
          <a:xfrm>
            <a:off x="0" y="2176150"/>
            <a:ext cx="9144000" cy="1862048"/>
          </a:xfrm>
          <a:prstGeom prst="rect">
            <a:avLst/>
          </a:prstGeom>
          <a:noFill/>
        </p:spPr>
        <p:txBody>
          <a:bodyPr wrap="square"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Arial"/>
                <a:sym typeface="Arial"/>
              </a:rPr>
              <a:t>by</a:t>
            </a:r>
            <a:endParaRPr kumimoji="0" lang="en-US" sz="11500" b="0" i="0" u="none" strike="noStrike" kern="1200" cap="none" spc="300" normalizeH="0" baseline="0" noProof="0">
              <a:ln>
                <a:noFill/>
              </a:ln>
              <a:solidFill>
                <a:prstClr val="black"/>
              </a:solidFill>
              <a:effectLst/>
              <a:uLnTx/>
              <a:uFillTx/>
              <a:latin typeface="Calibri" panose="020F0502020204030204"/>
              <a:ea typeface="+mn-ea"/>
              <a:cs typeface="Arial"/>
              <a:sym typeface="Arial"/>
            </a:endParaRPr>
          </a:p>
        </p:txBody>
      </p:sp>
      <p:sp>
        <p:nvSpPr>
          <p:cNvPr id="7" name="Rectangle 6">
            <a:extLst>
              <a:ext uri="{FF2B5EF4-FFF2-40B4-BE49-F238E27FC236}">
                <a16:creationId xmlns:a16="http://schemas.microsoft.com/office/drawing/2014/main" id="{EAC20F89-DA2A-44F0-BD59-7B4B83D659A8}"/>
              </a:ext>
            </a:extLst>
          </p:cNvPr>
          <p:cNvSpPr/>
          <p:nvPr/>
        </p:nvSpPr>
        <p:spPr>
          <a:xfrm>
            <a:off x="3735022" y="4035968"/>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6" name="Heart 5">
            <a:extLst>
              <a:ext uri="{FF2B5EF4-FFF2-40B4-BE49-F238E27FC236}">
                <a16:creationId xmlns:a16="http://schemas.microsoft.com/office/drawing/2014/main" id="{72EE0BF0-C2FD-420E-B6C0-DD53A37C82E3}"/>
              </a:ext>
            </a:extLst>
          </p:cNvPr>
          <p:cNvSpPr/>
          <p:nvPr/>
        </p:nvSpPr>
        <p:spPr>
          <a:xfrm>
            <a:off x="4572000" y="4040429"/>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 name="Rectangle 1">
            <a:extLst>
              <a:ext uri="{FF2B5EF4-FFF2-40B4-BE49-F238E27FC236}">
                <a16:creationId xmlns:a16="http://schemas.microsoft.com/office/drawing/2014/main" id="{DABD3530-C73E-129D-D3E8-483401A1E417}"/>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83504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97422F3-832E-4C1F-AB33-4A8601EF437C}"/>
              </a:ext>
            </a:extLst>
          </p:cNvPr>
          <p:cNvSpPr/>
          <p:nvPr/>
        </p:nvSpPr>
        <p:spPr>
          <a:xfrm>
            <a:off x="0" y="2176150"/>
            <a:ext cx="9144000" cy="1862048"/>
          </a:xfrm>
          <a:prstGeom prst="rect">
            <a:avLst/>
          </a:prstGeom>
          <a:noFill/>
        </p:spPr>
        <p:txBody>
          <a:bodyPr wrap="square"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Arial"/>
                <a:sym typeface="Arial"/>
              </a:rPr>
              <a:t>my</a:t>
            </a:r>
            <a:endParaRPr kumimoji="0" lang="en-US" sz="11500" b="0" i="0" u="none" strike="noStrike" kern="1200" cap="none" spc="300" normalizeH="0" baseline="0" noProof="0">
              <a:ln>
                <a:noFill/>
              </a:ln>
              <a:solidFill>
                <a:prstClr val="black"/>
              </a:solidFill>
              <a:effectLst/>
              <a:uLnTx/>
              <a:uFillTx/>
              <a:latin typeface="Calibri" panose="020F0502020204030204"/>
              <a:ea typeface="+mn-ea"/>
              <a:cs typeface="Arial"/>
              <a:sym typeface="Arial"/>
            </a:endParaRPr>
          </a:p>
        </p:txBody>
      </p:sp>
      <p:sp>
        <p:nvSpPr>
          <p:cNvPr id="8" name="Rectangle 7">
            <a:extLst>
              <a:ext uri="{FF2B5EF4-FFF2-40B4-BE49-F238E27FC236}">
                <a16:creationId xmlns:a16="http://schemas.microsoft.com/office/drawing/2014/main" id="{735F0AA7-1395-4608-92A4-664BA558A331}"/>
              </a:ext>
            </a:extLst>
          </p:cNvPr>
          <p:cNvSpPr/>
          <p:nvPr/>
        </p:nvSpPr>
        <p:spPr>
          <a:xfrm>
            <a:off x="3735022" y="4035968"/>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9" name="Heart 8">
            <a:extLst>
              <a:ext uri="{FF2B5EF4-FFF2-40B4-BE49-F238E27FC236}">
                <a16:creationId xmlns:a16="http://schemas.microsoft.com/office/drawing/2014/main" id="{426E2103-5C35-4232-B74E-81B846071131}"/>
              </a:ext>
            </a:extLst>
          </p:cNvPr>
          <p:cNvSpPr/>
          <p:nvPr/>
        </p:nvSpPr>
        <p:spPr>
          <a:xfrm>
            <a:off x="4768900" y="4040429"/>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 name="Rectangle 1">
            <a:extLst>
              <a:ext uri="{FF2B5EF4-FFF2-40B4-BE49-F238E27FC236}">
                <a16:creationId xmlns:a16="http://schemas.microsoft.com/office/drawing/2014/main" id="{EB128042-43F6-1368-A59E-4E5590F82498}"/>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651899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79520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31652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13094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Pete and I hike by the stone path. </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7446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965</TotalTime>
  <Words>985</Words>
  <Application>Microsoft Macintosh PowerPoint</Application>
  <PresentationFormat>On-screen Show (4:3)</PresentationFormat>
  <Paragraphs>254</Paragraphs>
  <Slides>108</Slides>
  <Notes>50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108</vt:i4>
      </vt:variant>
    </vt:vector>
  </HeadingPairs>
  <TitlesOfParts>
    <vt:vector size="114" baseType="lpstr">
      <vt:lpstr>Arial</vt:lpstr>
      <vt:lpstr>Calibri</vt:lpstr>
      <vt:lpstr>Calibri Light</vt:lpstr>
      <vt:lpstr>Century Gothic</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Pollett</dc:creator>
  <cp:lastModifiedBy>Microsoft Office User</cp:lastModifiedBy>
  <cp:revision>44</cp:revision>
  <dcterms:created xsi:type="dcterms:W3CDTF">2022-06-06T14:24:31Z</dcterms:created>
  <dcterms:modified xsi:type="dcterms:W3CDTF">2022-07-31T04:07:38Z</dcterms:modified>
</cp:coreProperties>
</file>