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5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4147" r:id="rId10"/>
    <p:sldId id="4165" r:id="rId11"/>
    <p:sldId id="4148" r:id="rId12"/>
    <p:sldId id="4149" r:id="rId13"/>
    <p:sldId id="4150" r:id="rId14"/>
    <p:sldId id="4151" r:id="rId15"/>
    <p:sldId id="4152" r:id="rId16"/>
    <p:sldId id="4153" r:id="rId17"/>
    <p:sldId id="4154" r:id="rId18"/>
    <p:sldId id="4155" r:id="rId19"/>
    <p:sldId id="4156" r:id="rId20"/>
    <p:sldId id="4157" r:id="rId21"/>
    <p:sldId id="4158" r:id="rId22"/>
    <p:sldId id="4159" r:id="rId23"/>
    <p:sldId id="4162" r:id="rId24"/>
    <p:sldId id="4163" r:id="rId25"/>
    <p:sldId id="4160" r:id="rId26"/>
    <p:sldId id="4161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2827" r:id="rId35"/>
    <p:sldId id="2828" r:id="rId36"/>
    <p:sldId id="2831" r:id="rId37"/>
    <p:sldId id="2832" r:id="rId38"/>
    <p:sldId id="2833" r:id="rId39"/>
    <p:sldId id="2834" r:id="rId40"/>
    <p:sldId id="2835" r:id="rId41"/>
    <p:sldId id="2836" r:id="rId42"/>
    <p:sldId id="2837" r:id="rId43"/>
    <p:sldId id="2838" r:id="rId44"/>
    <p:sldId id="2839" r:id="rId45"/>
    <p:sldId id="2840" r:id="rId46"/>
    <p:sldId id="2654" r:id="rId47"/>
    <p:sldId id="3390" r:id="rId48"/>
    <p:sldId id="3115" r:id="rId49"/>
    <p:sldId id="3116" r:id="rId50"/>
    <p:sldId id="3117" r:id="rId51"/>
    <p:sldId id="2213" r:id="rId52"/>
    <p:sldId id="2214" r:id="rId53"/>
    <p:sldId id="2245" r:id="rId54"/>
    <p:sldId id="2216" r:id="rId55"/>
    <p:sldId id="2250" r:id="rId56"/>
    <p:sldId id="2217" r:id="rId57"/>
    <p:sldId id="368" r:id="rId58"/>
    <p:sldId id="4166" r:id="rId59"/>
    <p:sldId id="4167" r:id="rId60"/>
    <p:sldId id="4168" r:id="rId61"/>
    <p:sldId id="4169" r:id="rId62"/>
    <p:sldId id="4170" r:id="rId63"/>
    <p:sldId id="4171" r:id="rId64"/>
    <p:sldId id="4174" r:id="rId65"/>
    <p:sldId id="4175" r:id="rId66"/>
    <p:sldId id="4178" r:id="rId67"/>
    <p:sldId id="2338" r:id="rId68"/>
    <p:sldId id="2221" r:id="rId69"/>
    <p:sldId id="2222" r:id="rId70"/>
    <p:sldId id="2224" r:id="rId71"/>
    <p:sldId id="2226" r:id="rId72"/>
    <p:sldId id="2227" r:id="rId73"/>
    <p:sldId id="2119" r:id="rId74"/>
    <p:sldId id="2120" r:id="rId75"/>
    <p:sldId id="851" r:id="rId76"/>
    <p:sldId id="599" r:id="rId77"/>
    <p:sldId id="857" r:id="rId78"/>
    <p:sldId id="2228" r:id="rId79"/>
    <p:sldId id="2125" r:id="rId80"/>
    <p:sldId id="2122" r:id="rId81"/>
    <p:sldId id="2123" r:id="rId82"/>
    <p:sldId id="2229" r:id="rId83"/>
    <p:sldId id="2223" r:id="rId84"/>
    <p:sldId id="2230" r:id="rId85"/>
    <p:sldId id="2451" r:id="rId86"/>
    <p:sldId id="2452" r:id="rId87"/>
    <p:sldId id="2453" r:id="rId88"/>
    <p:sldId id="2234" r:id="rId89"/>
    <p:sldId id="2235" r:id="rId90"/>
    <p:sldId id="2158" r:id="rId91"/>
    <p:sldId id="2159" r:id="rId92"/>
    <p:sldId id="2225" r:id="rId93"/>
    <p:sldId id="2236" r:id="rId9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22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15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8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957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836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6890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65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341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5579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8790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238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46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377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8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9579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465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341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51-77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/or/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8141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51-77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OR /or/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0196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595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52+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ERE represents the /air/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86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54+</a:t>
            </a:r>
          </a:p>
          <a:p>
            <a:endParaRPr lang="en-US" dirty="0"/>
          </a:p>
          <a:p>
            <a:r>
              <a:rPr lang="en-US" dirty="0"/>
              <a:t>WH represents the /h/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represents the /</a:t>
            </a:r>
            <a:r>
              <a:rPr lang="en-US" dirty="0" err="1"/>
              <a:t>ū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2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6552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55-72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3761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46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b="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1D7219-E6E5-4162-93E8-28354AC0EB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377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7/30/22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211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2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7/30/22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55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i_e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ī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5354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6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2933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6211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209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929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5999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619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250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8156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5482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0548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805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0230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7581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6402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74044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0" y="3702739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84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DCB21-E116-D319-55F4-E721A86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0278">
            <a:off x="3606618" y="3202650"/>
            <a:ext cx="1611746" cy="33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4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15921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8706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581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2" y="2317128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five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37945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ride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5271953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kite</a:t>
            </a:r>
          </a:p>
        </p:txBody>
      </p:sp>
    </p:spTree>
    <p:extLst>
      <p:ext uri="{BB962C8B-B14F-4D97-AF65-F5344CB8AC3E}">
        <p14:creationId xmlns:p14="http://schemas.microsoft.com/office/powerpoint/2010/main" val="354622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55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i_e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AE02F-AEAB-7653-E532-08DD61C8D06D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7E335-62A7-2F21-C85C-EF62C7D0727B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8DA6D-243A-E016-5AB0-C5AE3E904A70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F35A90-447B-527B-077C-25957577F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73" y="5245242"/>
            <a:ext cx="1246627" cy="12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88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110EBA-23A1-3F06-53FD-66156B7AA666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594B6-D8D1-9C1E-1C32-33E43A187F4E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AAB8-A848-3F5B-D0E6-1F9B9563C42A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D8C67B-504D-DD86-4667-32B8E61C9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63365" y="5208643"/>
            <a:ext cx="651268" cy="13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3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AE02F-AEAB-7653-E532-08DD61C8D06D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7E335-62A7-2F21-C85C-EF62C7D0727B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8DA6D-243A-E016-5AB0-C5AE3E904A70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1DB265-7058-291F-1FDF-90E70B069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73" y="5245242"/>
            <a:ext cx="1246627" cy="12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110EBA-23A1-3F06-53FD-66156B7AA666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594B6-D8D1-9C1E-1C32-33E43A187F4E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AAB8-A848-3F5B-D0E6-1F9B9563C42A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02F8E-C453-7F2F-F71C-A853599CC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63365" y="5208643"/>
            <a:ext cx="651268" cy="13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2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AE02F-AEAB-7653-E532-08DD61C8D06D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7E335-62A7-2F21-C85C-EF62C7D0727B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8DA6D-243A-E016-5AB0-C5AE3E904A70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BF507B-5FD7-C881-6110-AB3849FA5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73" y="5245242"/>
            <a:ext cx="1246627" cy="12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1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110EBA-23A1-3F06-53FD-66156B7AA666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594B6-D8D1-9C1E-1C32-33E43A187F4E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AAB8-A848-3F5B-D0E6-1F9B9563C42A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F72B0C-368A-2303-1304-D9610B688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63365" y="5208643"/>
            <a:ext cx="651268" cy="13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0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04562-F4A5-CDEF-FD1E-8FEF1673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1453" y="447210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i_e</a:t>
            </a:r>
          </a:p>
        </p:txBody>
      </p:sp>
    </p:spTree>
    <p:extLst>
      <p:ext uri="{BB962C8B-B14F-4D97-AF65-F5344CB8AC3E}">
        <p14:creationId xmlns:p14="http://schemas.microsoft.com/office/powerpoint/2010/main" val="3456529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5622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fine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ride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84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like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side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time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five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61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life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white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94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55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i_e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</a:t>
            </a:r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ī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952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DCB21-E116-D319-55F4-E721A8640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910278">
            <a:off x="3606618" y="3202650"/>
            <a:ext cx="1611746" cy="332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88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8021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6588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0116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32996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32996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B2EA47E8-39AA-4B48-E3CD-ED915EA6F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2" y="2317128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five</a:t>
            </a:r>
          </a:p>
        </p:txBody>
      </p:sp>
      <p:sp>
        <p:nvSpPr>
          <p:cNvPr id="18" name="TextBox 21">
            <a:extLst>
              <a:ext uri="{FF2B5EF4-FFF2-40B4-BE49-F238E27FC236}">
                <a16:creationId xmlns:a16="http://schemas.microsoft.com/office/drawing/2014/main" id="{A91852FB-5405-8719-E25D-D92E45DB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3794541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ride</a:t>
            </a: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AE1FAF79-EFFA-A2D2-A594-19EE5AE53A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741" y="5271953"/>
            <a:ext cx="506051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kite</a:t>
            </a:r>
          </a:p>
        </p:txBody>
      </p:sp>
    </p:spTree>
    <p:extLst>
      <p:ext uri="{BB962C8B-B14F-4D97-AF65-F5344CB8AC3E}">
        <p14:creationId xmlns:p14="http://schemas.microsoft.com/office/powerpoint/2010/main" val="9828531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CAE02F-AEAB-7653-E532-08DD61C8D06D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47E335-62A7-2F21-C85C-EF62C7D0727B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88DA6D-243A-E016-5AB0-C5AE3E904A70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1DB265-7058-291F-1FDF-90E70B069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373" y="5245242"/>
            <a:ext cx="1246627" cy="125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7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E2C638-2F3E-4392-A7DD-1920C0EB1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36902" r="12900" b="33111"/>
          <a:stretch/>
        </p:blipFill>
        <p:spPr>
          <a:xfrm>
            <a:off x="411480" y="2020824"/>
            <a:ext cx="6885620" cy="2112264"/>
          </a:xfrm>
          <a:prstGeom prst="rect">
            <a:avLst/>
          </a:prstGeom>
        </p:spPr>
      </p:pic>
      <p:sp>
        <p:nvSpPr>
          <p:cNvPr id="5" name="TextBox 21">
            <a:extLst>
              <a:ext uri="{FF2B5EF4-FFF2-40B4-BE49-F238E27FC236}">
                <a16:creationId xmlns:a16="http://schemas.microsoft.com/office/drawing/2014/main" id="{65A3FF83-F26F-425D-9110-CC392EF6D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266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7241000-11E1-4415-8269-788E1FB10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547" y="2006572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2B14CC4A-6D67-46F4-8D27-7CC41D0CF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2353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35929B26-B554-435C-9CCE-78CD24800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159" y="2020824"/>
            <a:ext cx="189143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4" name="Arrow: U-Turn 3">
            <a:extLst>
              <a:ext uri="{FF2B5EF4-FFF2-40B4-BE49-F238E27FC236}">
                <a16:creationId xmlns:a16="http://schemas.microsoft.com/office/drawing/2014/main" id="{056386F5-2987-41EB-97DD-2221F8E9294B}"/>
              </a:ext>
            </a:extLst>
          </p:cNvPr>
          <p:cNvSpPr/>
          <p:nvPr/>
        </p:nvSpPr>
        <p:spPr>
          <a:xfrm flipH="1">
            <a:off x="3611880" y="1519922"/>
            <a:ext cx="4535518" cy="969264"/>
          </a:xfrm>
          <a:prstGeom prst="uturnArrow">
            <a:avLst>
              <a:gd name="adj1" fmla="val 15566"/>
              <a:gd name="adj2" fmla="val 25000"/>
              <a:gd name="adj3" fmla="val 25943"/>
              <a:gd name="adj4" fmla="val 46580"/>
              <a:gd name="adj5" fmla="val 75000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110EBA-23A1-3F06-53FD-66156B7AA666}"/>
              </a:ext>
            </a:extLst>
          </p:cNvPr>
          <p:cNvSpPr/>
          <p:nvPr/>
        </p:nvSpPr>
        <p:spPr>
          <a:xfrm>
            <a:off x="1343016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594B6-D8D1-9C1E-1C32-33E43A187F4E}"/>
              </a:ext>
            </a:extLst>
          </p:cNvPr>
          <p:cNvSpPr/>
          <p:nvPr/>
        </p:nvSpPr>
        <p:spPr>
          <a:xfrm>
            <a:off x="3580822" y="4314896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63AAB8-A848-3F5B-D0E6-1F9B9563C42A}"/>
              </a:ext>
            </a:extLst>
          </p:cNvPr>
          <p:cNvSpPr/>
          <p:nvPr/>
        </p:nvSpPr>
        <p:spPr>
          <a:xfrm>
            <a:off x="5818628" y="4329148"/>
            <a:ext cx="621928" cy="541026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02F8E-C453-7F2F-F71C-A853599CC8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910278">
            <a:off x="3663365" y="5208643"/>
            <a:ext cx="651268" cy="134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4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  <p:bldP spid="1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04562-F4A5-CDEF-FD1E-8FEF16736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182E32-3D93-EBB1-A5F3-0D2E01BE5B2A}"/>
              </a:ext>
            </a:extLst>
          </p:cNvPr>
          <p:cNvSpPr txBox="1"/>
          <p:nvPr/>
        </p:nvSpPr>
        <p:spPr>
          <a:xfrm>
            <a:off x="3186831" y="4468765"/>
            <a:ext cx="275676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i_e</a:t>
            </a:r>
          </a:p>
        </p:txBody>
      </p:sp>
    </p:spTree>
    <p:extLst>
      <p:ext uri="{BB962C8B-B14F-4D97-AF65-F5344CB8AC3E}">
        <p14:creationId xmlns:p14="http://schemas.microsoft.com/office/powerpoint/2010/main" val="304979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like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five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side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white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12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Arial"/>
              </a:rPr>
              <a:t>or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4273547" y="401004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520F98-D56F-FE9F-5811-D8645C172236}"/>
              </a:ext>
            </a:extLst>
          </p:cNvPr>
          <p:cNvCxnSpPr>
            <a:cxnSpLocks/>
          </p:cNvCxnSpPr>
          <p:nvPr/>
        </p:nvCxnSpPr>
        <p:spPr>
          <a:xfrm>
            <a:off x="3960747" y="3852680"/>
            <a:ext cx="1354208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A29EBFB-2487-F704-CDEE-A6BDE4144441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5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Arial"/>
              </a:rPr>
              <a:t>for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4563367" y="392933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6D489E-C0C6-4983-9F78-C9FED68717D8}"/>
              </a:ext>
            </a:extLst>
          </p:cNvPr>
          <p:cNvSpPr/>
          <p:nvPr/>
        </p:nvSpPr>
        <p:spPr>
          <a:xfrm>
            <a:off x="3542130" y="392933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91110AB-6FFA-49E8-A73A-DE6B5CA68F34}"/>
              </a:ext>
            </a:extLst>
          </p:cNvPr>
          <p:cNvCxnSpPr>
            <a:cxnSpLocks/>
          </p:cNvCxnSpPr>
          <p:nvPr/>
        </p:nvCxnSpPr>
        <p:spPr>
          <a:xfrm>
            <a:off x="4424516" y="3852680"/>
            <a:ext cx="104713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158BE13-7F8A-F341-6E9D-B39BAC37583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331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24676" y="409875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EABD941D-0D1F-D943-BA53-91C378699E87}"/>
              </a:ext>
            </a:extLst>
          </p:cNvPr>
          <p:cNvSpPr/>
          <p:nvPr/>
        </p:nvSpPr>
        <p:spPr>
          <a:xfrm>
            <a:off x="481584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A421AC-0E42-514C-ADAE-8C1C5D695B6C}"/>
              </a:ext>
            </a:extLst>
          </p:cNvPr>
          <p:cNvCxnSpPr>
            <a:cxnSpLocks/>
          </p:cNvCxnSpPr>
          <p:nvPr/>
        </p:nvCxnSpPr>
        <p:spPr>
          <a:xfrm>
            <a:off x="4285090" y="3937685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544A4C-01ED-30D4-9060-569FB05F660B}"/>
              </a:ext>
            </a:extLst>
          </p:cNvPr>
          <p:cNvCxnSpPr>
            <a:cxnSpLocks/>
          </p:cNvCxnSpPr>
          <p:nvPr/>
        </p:nvCxnSpPr>
        <p:spPr>
          <a:xfrm>
            <a:off x="2659981" y="3937685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75E2CD-8AF0-ED66-F93B-A44837A8F9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71603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where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139982" y="415596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BF2A71AC-CAE1-6243-ADB7-AC6F1C11EC00}"/>
              </a:ext>
            </a:extLst>
          </p:cNvPr>
          <p:cNvSpPr/>
          <p:nvPr/>
        </p:nvSpPr>
        <p:spPr>
          <a:xfrm>
            <a:off x="5166360" y="416042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4928FF-7A01-1C4B-AEBE-E3ADF6454AA3}"/>
              </a:ext>
            </a:extLst>
          </p:cNvPr>
          <p:cNvCxnSpPr>
            <a:cxnSpLocks/>
          </p:cNvCxnSpPr>
          <p:nvPr/>
        </p:nvCxnSpPr>
        <p:spPr>
          <a:xfrm>
            <a:off x="4572000" y="4049973"/>
            <a:ext cx="20547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24E6C9-3801-71DB-68CC-78FEBB81086B}"/>
              </a:ext>
            </a:extLst>
          </p:cNvPr>
          <p:cNvCxnSpPr>
            <a:cxnSpLocks/>
          </p:cNvCxnSpPr>
          <p:nvPr/>
        </p:nvCxnSpPr>
        <p:spPr>
          <a:xfrm>
            <a:off x="2705725" y="4049973"/>
            <a:ext cx="1508595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BA23F4B-B7D7-06C5-A446-B492C510308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1244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who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10F2401-CCDD-354A-B847-05A46C16BD0C}"/>
              </a:ext>
            </a:extLst>
          </p:cNvPr>
          <p:cNvSpPr/>
          <p:nvPr/>
        </p:nvSpPr>
        <p:spPr>
          <a:xfrm>
            <a:off x="5365070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0FAF6FFF-DDF3-1248-ADDA-CBE19EA8CA94}"/>
              </a:ext>
            </a:extLst>
          </p:cNvPr>
          <p:cNvSpPr/>
          <p:nvPr/>
        </p:nvSpPr>
        <p:spPr>
          <a:xfrm>
            <a:off x="3760082" y="411514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57FF304-FA64-1047-B7ED-4532B4BDCA62}"/>
              </a:ext>
            </a:extLst>
          </p:cNvPr>
          <p:cNvCxnSpPr>
            <a:cxnSpLocks/>
          </p:cNvCxnSpPr>
          <p:nvPr/>
        </p:nvCxnSpPr>
        <p:spPr>
          <a:xfrm>
            <a:off x="3316761" y="3747054"/>
            <a:ext cx="168195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32689AF-3EA9-0D12-A6CF-F9D8E36040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7655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2EE0BF0-C2FD-420E-B6C0-DD53A37C82E3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BD3530-C73E-129D-D3E8-483401A1E41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258B1C86-030D-8B1B-310D-29EB703D1F14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350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my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735022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7689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128042-43F6-1368-A59E-4E5590F8249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4BBE697B-20CB-1970-6182-EF26AF3A010C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65189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Mike likes to ride his bike.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50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will get my white kite for Beth.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9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Jake likes to dive by the tall slide.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87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44732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Kites for Sale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17828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Mike can ride his bike quite well. Mike likes to ride his bike to sell kites. Mike takes nine kites and a bit of twine. He strings the kites to his bike with the twine. As he rides, the kites go up, up, up. You can see the kites for miles.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</a:pPr>
            <a:r>
              <a:rPr lang="en-US" sz="3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Mike stops by a red gate and lets the kites wave. “Kites for sale!” he yells. Kids run to his bike. Mike sells his kites for a dime. “Thank you, Mike!” yell the kids as they take their kites. 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965</TotalTime>
  <Words>1012</Words>
  <Application>Microsoft Macintosh PowerPoint</Application>
  <PresentationFormat>On-screen Show (4:3)</PresentationFormat>
  <Paragraphs>229</Paragraphs>
  <Slides>93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7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42</cp:revision>
  <dcterms:created xsi:type="dcterms:W3CDTF">2022-06-06T14:24:31Z</dcterms:created>
  <dcterms:modified xsi:type="dcterms:W3CDTF">2022-07-31T03:50:38Z</dcterms:modified>
</cp:coreProperties>
</file>