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27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47" r:id="rId11"/>
    <p:sldId id="3871" r:id="rId12"/>
    <p:sldId id="3848" r:id="rId13"/>
    <p:sldId id="3849" r:id="rId14"/>
    <p:sldId id="3850" r:id="rId15"/>
    <p:sldId id="3851" r:id="rId16"/>
    <p:sldId id="3852" r:id="rId17"/>
    <p:sldId id="3853" r:id="rId18"/>
    <p:sldId id="3854" r:id="rId19"/>
    <p:sldId id="3855" r:id="rId20"/>
    <p:sldId id="3856" r:id="rId21"/>
    <p:sldId id="3857" r:id="rId22"/>
    <p:sldId id="3858" r:id="rId23"/>
    <p:sldId id="3859" r:id="rId24"/>
    <p:sldId id="3860" r:id="rId25"/>
    <p:sldId id="3861" r:id="rId26"/>
    <p:sldId id="3862" r:id="rId27"/>
    <p:sldId id="3863" r:id="rId28"/>
    <p:sldId id="3864" r:id="rId29"/>
    <p:sldId id="3865" r:id="rId30"/>
    <p:sldId id="3866" r:id="rId31"/>
    <p:sldId id="3867" r:id="rId32"/>
    <p:sldId id="3868" r:id="rId33"/>
    <p:sldId id="3869" r:id="rId34"/>
    <p:sldId id="3870" r:id="rId35"/>
    <p:sldId id="2242" r:id="rId36"/>
    <p:sldId id="2200" r:id="rId37"/>
    <p:sldId id="2201" r:id="rId38"/>
    <p:sldId id="2243" r:id="rId39"/>
    <p:sldId id="2202" r:id="rId40"/>
    <p:sldId id="2244" r:id="rId41"/>
    <p:sldId id="2203" r:id="rId42"/>
    <p:sldId id="3896" r:id="rId43"/>
    <p:sldId id="2521" r:id="rId44"/>
    <p:sldId id="2522" r:id="rId45"/>
    <p:sldId id="2523" r:id="rId46"/>
    <p:sldId id="2524" r:id="rId47"/>
    <p:sldId id="2525" r:id="rId48"/>
    <p:sldId id="2526" r:id="rId49"/>
    <p:sldId id="2527" r:id="rId50"/>
    <p:sldId id="2528" r:id="rId51"/>
    <p:sldId id="2529" r:id="rId52"/>
    <p:sldId id="2530" r:id="rId53"/>
    <p:sldId id="2531" r:id="rId54"/>
    <p:sldId id="2532" r:id="rId55"/>
    <p:sldId id="2533" r:id="rId56"/>
    <p:sldId id="2534" r:id="rId57"/>
    <p:sldId id="2535" r:id="rId58"/>
    <p:sldId id="2536" r:id="rId59"/>
    <p:sldId id="3897" r:id="rId60"/>
    <p:sldId id="3351" r:id="rId61"/>
    <p:sldId id="3066" r:id="rId62"/>
    <p:sldId id="3067" r:id="rId63"/>
    <p:sldId id="3068" r:id="rId64"/>
    <p:sldId id="2213" r:id="rId65"/>
    <p:sldId id="2214" r:id="rId66"/>
    <p:sldId id="2245" r:id="rId67"/>
    <p:sldId id="2216" r:id="rId68"/>
    <p:sldId id="2250" r:id="rId69"/>
    <p:sldId id="2217" r:id="rId70"/>
    <p:sldId id="368" r:id="rId71"/>
    <p:sldId id="3873" r:id="rId72"/>
    <p:sldId id="3874" r:id="rId73"/>
    <p:sldId id="3875" r:id="rId74"/>
    <p:sldId id="3876" r:id="rId75"/>
    <p:sldId id="3877" r:id="rId76"/>
    <p:sldId id="3878" r:id="rId77"/>
    <p:sldId id="3879" r:id="rId78"/>
    <p:sldId id="3880" r:id="rId79"/>
    <p:sldId id="3881" r:id="rId80"/>
    <p:sldId id="3882" r:id="rId81"/>
    <p:sldId id="3883" r:id="rId82"/>
    <p:sldId id="3884" r:id="rId83"/>
    <p:sldId id="3885" r:id="rId84"/>
    <p:sldId id="3886" r:id="rId85"/>
    <p:sldId id="3887" r:id="rId86"/>
    <p:sldId id="3888" r:id="rId87"/>
    <p:sldId id="3898" r:id="rId88"/>
    <p:sldId id="2321" r:id="rId89"/>
    <p:sldId id="2221" r:id="rId90"/>
    <p:sldId id="2222" r:id="rId91"/>
    <p:sldId id="2224" r:id="rId92"/>
    <p:sldId id="2226" r:id="rId93"/>
    <p:sldId id="2227" r:id="rId94"/>
    <p:sldId id="2138" r:id="rId95"/>
    <p:sldId id="2101" r:id="rId96"/>
    <p:sldId id="2104" r:id="rId97"/>
    <p:sldId id="562" r:id="rId98"/>
    <p:sldId id="791" r:id="rId99"/>
    <p:sldId id="794" r:id="rId100"/>
    <p:sldId id="797" r:id="rId101"/>
    <p:sldId id="3890" r:id="rId102"/>
    <p:sldId id="2114" r:id="rId103"/>
    <p:sldId id="2116" r:id="rId104"/>
    <p:sldId id="2115" r:id="rId105"/>
    <p:sldId id="800" r:id="rId106"/>
    <p:sldId id="2109" r:id="rId107"/>
    <p:sldId id="2111" r:id="rId108"/>
    <p:sldId id="806" r:id="rId109"/>
    <p:sldId id="809" r:id="rId110"/>
    <p:sldId id="812" r:id="rId111"/>
    <p:sldId id="815" r:id="rId112"/>
    <p:sldId id="803" r:id="rId113"/>
    <p:sldId id="2228" r:id="rId114"/>
    <p:sldId id="2223" r:id="rId115"/>
    <p:sldId id="2230" r:id="rId116"/>
    <p:sldId id="2403" r:id="rId117"/>
    <p:sldId id="2404" r:id="rId118"/>
    <p:sldId id="2405" r:id="rId119"/>
    <p:sldId id="2234" r:id="rId120"/>
    <p:sldId id="2235" r:id="rId121"/>
    <p:sldId id="2151" r:id="rId122"/>
    <p:sldId id="2152" r:id="rId123"/>
    <p:sldId id="2165" r:id="rId124"/>
    <p:sldId id="2225" r:id="rId125"/>
    <p:sldId id="2236" r:id="rId1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24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microsoft.com/office/2018/10/relationships/authors" Target="author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4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5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7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1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4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47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39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204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643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506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487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616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442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847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576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US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ŭ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20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3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59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7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17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5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46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50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061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13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52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7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4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6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1" y="3132060"/>
            <a:ext cx="9144000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998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from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9151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a pig and a hen.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was not on the bus.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86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 you see the big fan?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4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042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Fox and the Red Hen</a:t>
            </a:r>
            <a:endParaRPr kumimoji="0" sz="5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fox can not get 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is in a pit.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looks at the fox.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“Oh no! You are in the pit.”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I am in the pit. Can you help me?” asks the fox.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“Yes, I can help, but do not jump on me!” said the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helps the fox. 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76407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fox did not jump on the red hen.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red hen and the fox are glad the fox is not in the pit.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4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0815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829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207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543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90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64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063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374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3706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42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914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1383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5271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44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695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3155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65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7081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526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131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0818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8646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9222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022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006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2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1041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20607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5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258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2195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200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841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04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46;p36">
            <a:extLst>
              <a:ext uri="{FF2B5EF4-FFF2-40B4-BE49-F238E27FC236}">
                <a16:creationId xmlns:a16="http://schemas.microsoft.com/office/drawing/2014/main" id="{C9583794-F65E-CC89-B67F-446F3735FF12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48;p36">
            <a:extLst>
              <a:ext uri="{FF2B5EF4-FFF2-40B4-BE49-F238E27FC236}">
                <a16:creationId xmlns:a16="http://schemas.microsoft.com/office/drawing/2014/main" id="{EA5D266D-2DC6-184E-38E7-47290AEE003F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650;p36">
            <a:extLst>
              <a:ext uri="{FF2B5EF4-FFF2-40B4-BE49-F238E27FC236}">
                <a16:creationId xmlns:a16="http://schemas.microsoft.com/office/drawing/2014/main" id="{505ADCA0-FD4B-F6BC-B17B-D3F3ADA5E89F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1;p36">
            <a:extLst>
              <a:ext uri="{FF2B5EF4-FFF2-40B4-BE49-F238E27FC236}">
                <a16:creationId xmlns:a16="http://schemas.microsoft.com/office/drawing/2014/main" id="{3496672F-708A-33BA-4E07-90D260F78B96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651;p36">
            <a:extLst>
              <a:ext uri="{FF2B5EF4-FFF2-40B4-BE49-F238E27FC236}">
                <a16:creationId xmlns:a16="http://schemas.microsoft.com/office/drawing/2014/main" id="{AE87EC36-67C3-DDEB-2231-735EE5E7E24D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31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sat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5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ten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1777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23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84835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67811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9608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0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401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7885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0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666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75088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16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0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5454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but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08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914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982</TotalTime>
  <Words>1585</Words>
  <Application>Microsoft Macintosh PowerPoint</Application>
  <PresentationFormat>On-screen Show (4:3)</PresentationFormat>
  <Paragraphs>362</Paragraphs>
  <Slides>124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46</cp:revision>
  <dcterms:created xsi:type="dcterms:W3CDTF">2022-06-06T14:24:31Z</dcterms:created>
  <dcterms:modified xsi:type="dcterms:W3CDTF">2022-07-29T15:10:17Z</dcterms:modified>
</cp:coreProperties>
</file>