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822" r:id="rId10"/>
    <p:sldId id="3846" r:id="rId11"/>
    <p:sldId id="3823" r:id="rId12"/>
    <p:sldId id="3824" r:id="rId13"/>
    <p:sldId id="3825" r:id="rId14"/>
    <p:sldId id="3826" r:id="rId15"/>
    <p:sldId id="3827" r:id="rId16"/>
    <p:sldId id="3828" r:id="rId17"/>
    <p:sldId id="3829" r:id="rId18"/>
    <p:sldId id="3830" r:id="rId19"/>
    <p:sldId id="3831" r:id="rId20"/>
    <p:sldId id="3832" r:id="rId21"/>
    <p:sldId id="3833" r:id="rId22"/>
    <p:sldId id="3834" r:id="rId23"/>
    <p:sldId id="3835" r:id="rId24"/>
    <p:sldId id="3836" r:id="rId25"/>
    <p:sldId id="3837" r:id="rId26"/>
    <p:sldId id="3838" r:id="rId27"/>
    <p:sldId id="3839" r:id="rId28"/>
    <p:sldId id="3840" r:id="rId29"/>
    <p:sldId id="3841" r:id="rId30"/>
    <p:sldId id="3842" r:id="rId31"/>
    <p:sldId id="3843" r:id="rId32"/>
    <p:sldId id="3844" r:id="rId33"/>
    <p:sldId id="3845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2513" r:id="rId42"/>
    <p:sldId id="2514" r:id="rId43"/>
    <p:sldId id="2515" r:id="rId44"/>
    <p:sldId id="2518" r:id="rId45"/>
    <p:sldId id="2517" r:id="rId46"/>
    <p:sldId id="3856" r:id="rId47"/>
    <p:sldId id="3383" r:id="rId48"/>
    <p:sldId id="3384" r:id="rId49"/>
    <p:sldId id="3408" r:id="rId50"/>
    <p:sldId id="3063" r:id="rId51"/>
    <p:sldId id="3064" r:id="rId52"/>
    <p:sldId id="3065" r:id="rId53"/>
    <p:sldId id="2213" r:id="rId54"/>
    <p:sldId id="2214" r:id="rId55"/>
    <p:sldId id="2245" r:id="rId56"/>
    <p:sldId id="2216" r:id="rId57"/>
    <p:sldId id="2250" r:id="rId58"/>
    <p:sldId id="2217" r:id="rId59"/>
    <p:sldId id="368" r:id="rId60"/>
    <p:sldId id="3847" r:id="rId61"/>
    <p:sldId id="3848" r:id="rId62"/>
    <p:sldId id="3849" r:id="rId63"/>
    <p:sldId id="3850" r:id="rId64"/>
    <p:sldId id="3851" r:id="rId65"/>
    <p:sldId id="3857" r:id="rId66"/>
    <p:sldId id="3855" r:id="rId67"/>
    <p:sldId id="2318" r:id="rId68"/>
    <p:sldId id="2221" r:id="rId69"/>
    <p:sldId id="2222" r:id="rId70"/>
    <p:sldId id="2224" r:id="rId71"/>
    <p:sldId id="2226" r:id="rId72"/>
    <p:sldId id="2227" r:id="rId73"/>
    <p:sldId id="812" r:id="rId74"/>
    <p:sldId id="815" r:id="rId75"/>
    <p:sldId id="803" r:id="rId76"/>
    <p:sldId id="2228" r:id="rId77"/>
    <p:sldId id="2223" r:id="rId78"/>
    <p:sldId id="2230" r:id="rId79"/>
    <p:sldId id="2400" r:id="rId80"/>
    <p:sldId id="2401" r:id="rId81"/>
    <p:sldId id="2402" r:id="rId82"/>
    <p:sldId id="2234" r:id="rId83"/>
    <p:sldId id="2235" r:id="rId84"/>
    <p:sldId id="2132" r:id="rId85"/>
    <p:sldId id="2163" r:id="rId86"/>
    <p:sldId id="2225" r:id="rId87"/>
    <p:sldId id="2236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51"/>
    <p:restoredTop sz="78695"/>
  </p:normalViewPr>
  <p:slideViewPr>
    <p:cSldViewPr snapToGrid="0" snapToObjects="1">
      <p:cViewPr varScale="1">
        <p:scale>
          <a:sx n="102" d="100"/>
          <a:sy n="102" d="100"/>
        </p:scale>
        <p:origin x="2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8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88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010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0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88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010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0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85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9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402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626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076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34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106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4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54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720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871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942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615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822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054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406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229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268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257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473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10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037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791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831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373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3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2744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974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22690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2146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03284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2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0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31000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DD31921-266D-039F-87C1-B169B4C6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36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974E07-A56D-0F58-F824-069EF73C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7" y="2849880"/>
            <a:ext cx="1473153" cy="19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30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DE08766-421E-7C2D-7C2B-F5BE1320F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52" b="29447"/>
          <a:stretch/>
        </p:blipFill>
        <p:spPr>
          <a:xfrm>
            <a:off x="13648" y="941696"/>
            <a:ext cx="9130352" cy="38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21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help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rest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next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38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6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484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731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22690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2146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03284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56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819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228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DE08766-421E-7C2D-7C2B-F5BE1320F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52" b="29447"/>
          <a:stretch/>
        </p:blipFill>
        <p:spPr>
          <a:xfrm>
            <a:off x="13648" y="941696"/>
            <a:ext cx="9130352" cy="38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53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end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best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next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5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to be at the end.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6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did you send to Ben?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9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 get a text from Jen?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2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Fred and the Tent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41817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Fred is at camp.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must set up his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Oh no! The tent has a rip in 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Fred must mend the tent.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54915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can help Fred mend the tent?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kit can help him mend the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Fred mends and tests the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set up!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118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</TotalTime>
  <Words>703</Words>
  <Application>Microsoft Macintosh PowerPoint</Application>
  <PresentationFormat>On-screen Show (4:3)</PresentationFormat>
  <Paragraphs>158</Paragraphs>
  <Slides>87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2022-07-29T14:41:55Z</dcterms:modified>
</cp:coreProperties>
</file>