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5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797" r:id="rId10"/>
    <p:sldId id="3821" r:id="rId11"/>
    <p:sldId id="3798" r:id="rId12"/>
    <p:sldId id="3799" r:id="rId13"/>
    <p:sldId id="3800" r:id="rId14"/>
    <p:sldId id="3801" r:id="rId15"/>
    <p:sldId id="3802" r:id="rId16"/>
    <p:sldId id="3803" r:id="rId17"/>
    <p:sldId id="3804" r:id="rId18"/>
    <p:sldId id="3805" r:id="rId19"/>
    <p:sldId id="3806" r:id="rId20"/>
    <p:sldId id="3807" r:id="rId21"/>
    <p:sldId id="3808" r:id="rId22"/>
    <p:sldId id="3809" r:id="rId23"/>
    <p:sldId id="3810" r:id="rId24"/>
    <p:sldId id="3811" r:id="rId25"/>
    <p:sldId id="3812" r:id="rId26"/>
    <p:sldId id="3813" r:id="rId27"/>
    <p:sldId id="3814" r:id="rId28"/>
    <p:sldId id="3815" r:id="rId29"/>
    <p:sldId id="3816" r:id="rId30"/>
    <p:sldId id="3817" r:id="rId31"/>
    <p:sldId id="3818" r:id="rId32"/>
    <p:sldId id="3819" r:id="rId33"/>
    <p:sldId id="3820" r:id="rId34"/>
    <p:sldId id="2242" r:id="rId35"/>
    <p:sldId id="2200" r:id="rId36"/>
    <p:sldId id="2201" r:id="rId37"/>
    <p:sldId id="2243" r:id="rId38"/>
    <p:sldId id="2202" r:id="rId39"/>
    <p:sldId id="2244" r:id="rId40"/>
    <p:sldId id="2203" r:id="rId41"/>
    <p:sldId id="2509" r:id="rId42"/>
    <p:sldId id="2510" r:id="rId43"/>
    <p:sldId id="2511" r:id="rId44"/>
    <p:sldId id="2378" r:id="rId45"/>
    <p:sldId id="3380" r:id="rId46"/>
    <p:sldId id="3381" r:id="rId47"/>
    <p:sldId id="3407" r:id="rId48"/>
    <p:sldId id="3060" r:id="rId49"/>
    <p:sldId id="3061" r:id="rId50"/>
    <p:sldId id="3062" r:id="rId51"/>
    <p:sldId id="2213" r:id="rId52"/>
    <p:sldId id="2214" r:id="rId53"/>
    <p:sldId id="2245" r:id="rId54"/>
    <p:sldId id="2216" r:id="rId55"/>
    <p:sldId id="2250" r:id="rId56"/>
    <p:sldId id="2217" r:id="rId57"/>
    <p:sldId id="368" r:id="rId58"/>
    <p:sldId id="3822" r:id="rId59"/>
    <p:sldId id="3823" r:id="rId60"/>
    <p:sldId id="3824" r:id="rId61"/>
    <p:sldId id="3829" r:id="rId62"/>
    <p:sldId id="3828" r:id="rId63"/>
    <p:sldId id="2319" r:id="rId64"/>
    <p:sldId id="2221" r:id="rId65"/>
    <p:sldId id="2222" r:id="rId66"/>
    <p:sldId id="2224" r:id="rId67"/>
    <p:sldId id="2226" r:id="rId68"/>
    <p:sldId id="2227" r:id="rId69"/>
    <p:sldId id="812" r:id="rId70"/>
    <p:sldId id="815" r:id="rId71"/>
    <p:sldId id="803" r:id="rId72"/>
    <p:sldId id="2228" r:id="rId73"/>
    <p:sldId id="2223" r:id="rId74"/>
    <p:sldId id="2230" r:id="rId75"/>
    <p:sldId id="2335" r:id="rId76"/>
    <p:sldId id="2398" r:id="rId77"/>
    <p:sldId id="2399" r:id="rId78"/>
    <p:sldId id="2234" r:id="rId79"/>
    <p:sldId id="2235" r:id="rId80"/>
    <p:sldId id="2132" r:id="rId81"/>
    <p:sldId id="2163" r:id="rId82"/>
    <p:sldId id="2225" r:id="rId83"/>
    <p:sldId id="2236" r:id="rId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/>
    <p:restoredTop sz="78695"/>
  </p:normalViewPr>
  <p:slideViewPr>
    <p:cSldViewPr snapToGrid="0" snapToObjects="1">
      <p:cViewPr varScale="1">
        <p:scale>
          <a:sx n="102" d="100"/>
          <a:sy n="102" d="100"/>
        </p:scale>
        <p:origin x="24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microsoft.com/office/2018/10/relationships/authors" Target="author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737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e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59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053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143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e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5913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31-114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 /</a:t>
            </a:r>
            <a:r>
              <a:rPr lang="en-US" dirty="0" err="1"/>
              <a:t>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22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33-49</a:t>
            </a:r>
          </a:p>
          <a:p>
            <a:endParaRPr lang="en-US" dirty="0"/>
          </a:p>
          <a:p>
            <a:r>
              <a:rPr lang="en-US" dirty="0"/>
              <a:t>WH /w/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represents the /</a:t>
            </a:r>
            <a:r>
              <a:rPr lang="en-US" dirty="0" err="1"/>
              <a:t>ŭ</a:t>
            </a:r>
            <a:r>
              <a:rPr lang="en-US" dirty="0"/>
              <a:t>/ sound or the /</a:t>
            </a:r>
            <a:r>
              <a:rPr lang="en-US" dirty="0" err="1"/>
              <a:t>ŏ</a:t>
            </a:r>
            <a:r>
              <a:rPr lang="en-US" dirty="0"/>
              <a:t>/ sound, depending on dialect.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123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33-61</a:t>
            </a:r>
          </a:p>
          <a:p>
            <a:pPr defTabSz="966612">
              <a:defRPr/>
            </a:pPr>
            <a:r>
              <a:rPr lang="en-US" dirty="0"/>
              <a:t>*Temporarily irregular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defTabSz="966612">
              <a:defRPr/>
            </a:pPr>
            <a:r>
              <a:rPr lang="en-US" dirty="0"/>
              <a:t>The silent E is there because English words can not end with the letter 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7986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053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143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35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95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40a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E Review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9601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012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1570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8075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5077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2761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0530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982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9979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9221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5739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1094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3396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8285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8200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0277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9546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9196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7201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7305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448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66150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9822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874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40a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E Review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333DA-4FDB-0EE6-062F-A627A08E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81" y="3843012"/>
            <a:ext cx="3191438" cy="27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4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86770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elf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56292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19BD5F-5D38-EFAC-A02B-E7B1F2BBE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5E82BA-15D0-A157-BC67-FBFA20E2B7FE}"/>
              </a:ext>
            </a:extLst>
          </p:cNvPr>
          <p:cNvSpPr txBox="1"/>
          <p:nvPr/>
        </p:nvSpPr>
        <p:spPr>
          <a:xfrm>
            <a:off x="3178880" y="4472741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99393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BDD31921-266D-039F-87C1-B169B4C6D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030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00974E07-A56D-0F58-F824-069EF73C5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07" y="2849880"/>
            <a:ext cx="1473153" cy="196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337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6DE08766-421E-7C2D-7C2B-F5BE1320FB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52" b="29447"/>
          <a:stretch/>
        </p:blipFill>
        <p:spPr>
          <a:xfrm>
            <a:off x="13648" y="941696"/>
            <a:ext cx="9130352" cy="388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053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2753694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hen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168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let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get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pet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116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red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men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203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40a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E Review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333DA-4FDB-0EE6-062F-A627A08E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81" y="3843012"/>
            <a:ext cx="3191438" cy="27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3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02010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elf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34367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19BD5F-5D38-EFAC-A02B-E7B1F2BBE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5E82BA-15D0-A157-BC67-FBFA20E2B7FE}"/>
              </a:ext>
            </a:extLst>
          </p:cNvPr>
          <p:cNvSpPr txBox="1"/>
          <p:nvPr/>
        </p:nvSpPr>
        <p:spPr>
          <a:xfrm>
            <a:off x="3178880" y="4472741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31000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6DE08766-421E-7C2D-7C2B-F5BE1320FB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52" b="29447"/>
          <a:stretch/>
        </p:blipFill>
        <p:spPr>
          <a:xfrm>
            <a:off x="13648" y="941696"/>
            <a:ext cx="9130352" cy="388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551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ten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red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let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yes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597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you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85AE43-CACC-4A87-81BD-0A1F64658073}"/>
              </a:ext>
            </a:extLst>
          </p:cNvPr>
          <p:cNvSpPr/>
          <p:nvPr/>
        </p:nvSpPr>
        <p:spPr>
          <a:xfrm>
            <a:off x="3246194" y="417720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95206A7A-2581-7D4A-BB07-3C37A07F0F6D}"/>
              </a:ext>
            </a:extLst>
          </p:cNvPr>
          <p:cNvSpPr/>
          <p:nvPr/>
        </p:nvSpPr>
        <p:spPr>
          <a:xfrm>
            <a:off x="4594754" y="415490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BAF59B-D56F-6144-9FB5-119F452A6C05}"/>
              </a:ext>
            </a:extLst>
          </p:cNvPr>
          <p:cNvCxnSpPr>
            <a:cxnSpLocks/>
          </p:cNvCxnSpPr>
          <p:nvPr/>
        </p:nvCxnSpPr>
        <p:spPr>
          <a:xfrm>
            <a:off x="4253948" y="3866322"/>
            <a:ext cx="145104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0D4AC48-FED5-A50B-EED2-EA06855C9259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23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what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455D8C-CB9A-48BD-9DC1-6F8F222AED89}"/>
              </a:ext>
            </a:extLst>
          </p:cNvPr>
          <p:cNvSpPr/>
          <p:nvPr/>
        </p:nvSpPr>
        <p:spPr>
          <a:xfrm>
            <a:off x="5864210" y="41240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A9B1ED3D-118A-D34B-8906-49F0CC90014B}"/>
              </a:ext>
            </a:extLst>
          </p:cNvPr>
          <p:cNvSpPr/>
          <p:nvPr/>
        </p:nvSpPr>
        <p:spPr>
          <a:xfrm>
            <a:off x="5019450" y="409793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7C2425A2-8F44-88A5-F061-BD62504D9BA6}"/>
              </a:ext>
            </a:extLst>
          </p:cNvPr>
          <p:cNvSpPr/>
          <p:nvPr/>
        </p:nvSpPr>
        <p:spPr>
          <a:xfrm>
            <a:off x="3498520" y="41284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F959A3-FF69-D516-8BAE-E97C91BBCA3E}"/>
              </a:ext>
            </a:extLst>
          </p:cNvPr>
          <p:cNvCxnSpPr>
            <a:cxnSpLocks/>
          </p:cNvCxnSpPr>
          <p:nvPr/>
        </p:nvCxnSpPr>
        <p:spPr>
          <a:xfrm>
            <a:off x="3151838" y="4031729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BE6FB1F-C2D7-5FC2-D61C-5BF2DC0CA9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792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have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F2BE8B-6262-B946-AEBB-7899F40573EE}"/>
              </a:ext>
            </a:extLst>
          </p:cNvPr>
          <p:cNvSpPr/>
          <p:nvPr/>
        </p:nvSpPr>
        <p:spPr>
          <a:xfrm>
            <a:off x="292866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81EC6D-F5CD-F74A-8195-9EB44A0F6AB5}"/>
              </a:ext>
            </a:extLst>
          </p:cNvPr>
          <p:cNvSpPr/>
          <p:nvPr/>
        </p:nvSpPr>
        <p:spPr>
          <a:xfrm>
            <a:off x="476069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D6015041-9546-D64A-9D29-33C7D87D18E0}"/>
              </a:ext>
            </a:extLst>
          </p:cNvPr>
          <p:cNvSpPr/>
          <p:nvPr/>
        </p:nvSpPr>
        <p:spPr>
          <a:xfrm>
            <a:off x="5625496" y="40620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E922AD-49D8-1343-937C-7A178557C9E5}"/>
              </a:ext>
            </a:extLst>
          </p:cNvPr>
          <p:cNvSpPr/>
          <p:nvPr/>
        </p:nvSpPr>
        <p:spPr>
          <a:xfrm>
            <a:off x="3793466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09EAC2-4536-8413-AD02-C69E1780E8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010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do not have pets.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24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Have you fed the hen?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49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What do you see on the jet?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6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Pet Hen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562732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Dex</a:t>
            </a: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has a pet hen.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hen is big and red.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Dex</a:t>
            </a: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let his hen run.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But the hen ran into a pig pen.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86731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hen has a big welt.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Dex</a:t>
            </a: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must tend to his red hen.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gets the hen in its bed.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“You must rest,” </a:t>
            </a:r>
            <a:r>
              <a:rPr lang="en-US" sz="4500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Dex</a:t>
            </a: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said.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1273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955</TotalTime>
  <Words>680</Words>
  <Application>Microsoft Macintosh PowerPoint</Application>
  <PresentationFormat>On-screen Show (4:3)</PresentationFormat>
  <Paragraphs>150</Paragraphs>
  <Slides>83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7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39</cp:revision>
  <dcterms:created xsi:type="dcterms:W3CDTF">2022-06-06T14:24:31Z</dcterms:created>
  <dcterms:modified xsi:type="dcterms:W3CDTF">2022-07-29T14:39:03Z</dcterms:modified>
</cp:coreProperties>
</file>