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0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773" r:id="rId10"/>
    <p:sldId id="3796" r:id="rId11"/>
    <p:sldId id="3774" r:id="rId12"/>
    <p:sldId id="3775" r:id="rId13"/>
    <p:sldId id="3776" r:id="rId14"/>
    <p:sldId id="3777" r:id="rId15"/>
    <p:sldId id="3778" r:id="rId16"/>
    <p:sldId id="3779" r:id="rId17"/>
    <p:sldId id="3780" r:id="rId18"/>
    <p:sldId id="3781" r:id="rId19"/>
    <p:sldId id="3782" r:id="rId20"/>
    <p:sldId id="3783" r:id="rId21"/>
    <p:sldId id="3784" r:id="rId22"/>
    <p:sldId id="3785" r:id="rId23"/>
    <p:sldId id="3786" r:id="rId24"/>
    <p:sldId id="3787" r:id="rId25"/>
    <p:sldId id="3788" r:id="rId26"/>
    <p:sldId id="3789" r:id="rId27"/>
    <p:sldId id="3790" r:id="rId28"/>
    <p:sldId id="3791" r:id="rId29"/>
    <p:sldId id="3792" r:id="rId30"/>
    <p:sldId id="3793" r:id="rId31"/>
    <p:sldId id="3794" r:id="rId32"/>
    <p:sldId id="3795" r:id="rId33"/>
    <p:sldId id="2242" r:id="rId34"/>
    <p:sldId id="2200" r:id="rId35"/>
    <p:sldId id="2201" r:id="rId36"/>
    <p:sldId id="2243" r:id="rId37"/>
    <p:sldId id="2202" r:id="rId38"/>
    <p:sldId id="2244" r:id="rId39"/>
    <p:sldId id="2203" r:id="rId40"/>
    <p:sldId id="2503" r:id="rId41"/>
    <p:sldId id="2504" r:id="rId42"/>
    <p:sldId id="2505" r:id="rId43"/>
    <p:sldId id="2507" r:id="rId44"/>
    <p:sldId id="2508" r:id="rId45"/>
    <p:sldId id="342" r:id="rId46"/>
    <p:sldId id="3377" r:id="rId47"/>
    <p:sldId id="3378" r:id="rId48"/>
    <p:sldId id="3411" r:id="rId49"/>
    <p:sldId id="3057" r:id="rId50"/>
    <p:sldId id="3059" r:id="rId51"/>
    <p:sldId id="3058" r:id="rId52"/>
    <p:sldId id="2213" r:id="rId53"/>
    <p:sldId id="2214" r:id="rId54"/>
    <p:sldId id="2245" r:id="rId55"/>
    <p:sldId id="2216" r:id="rId56"/>
    <p:sldId id="2250" r:id="rId57"/>
    <p:sldId id="2217" r:id="rId58"/>
    <p:sldId id="368" r:id="rId59"/>
    <p:sldId id="3797" r:id="rId60"/>
    <p:sldId id="3798" r:id="rId61"/>
    <p:sldId id="3799" r:id="rId62"/>
    <p:sldId id="3800" r:id="rId63"/>
    <p:sldId id="3801" r:id="rId64"/>
    <p:sldId id="3806" r:id="rId65"/>
    <p:sldId id="3805" r:id="rId66"/>
    <p:sldId id="2316" r:id="rId67"/>
    <p:sldId id="2221" r:id="rId68"/>
    <p:sldId id="2222" r:id="rId69"/>
    <p:sldId id="2224" r:id="rId70"/>
    <p:sldId id="2226" r:id="rId71"/>
    <p:sldId id="2227" r:id="rId72"/>
    <p:sldId id="2109" r:id="rId73"/>
    <p:sldId id="2111" r:id="rId74"/>
    <p:sldId id="806" r:id="rId75"/>
    <p:sldId id="809" r:id="rId76"/>
    <p:sldId id="2228" r:id="rId77"/>
    <p:sldId id="2223" r:id="rId78"/>
    <p:sldId id="2230" r:id="rId79"/>
    <p:sldId id="2397" r:id="rId80"/>
    <p:sldId id="2396" r:id="rId81"/>
    <p:sldId id="2334" r:id="rId82"/>
    <p:sldId id="2234" r:id="rId83"/>
    <p:sldId id="2235" r:id="rId84"/>
    <p:sldId id="2151" r:id="rId85"/>
    <p:sldId id="2152" r:id="rId86"/>
    <p:sldId id="2165" r:id="rId87"/>
    <p:sldId id="2225" r:id="rId88"/>
    <p:sldId id="2236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32"/>
    <p:restoredTop sz="78762"/>
  </p:normalViewPr>
  <p:slideViewPr>
    <p:cSldViewPr snapToGrid="0" snapToObjects="1">
      <p:cViewPr varScale="1">
        <p:scale>
          <a:sx n="102" d="100"/>
          <a:sy n="102" d="100"/>
        </p:scale>
        <p:origin x="9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microsoft.com/office/2018/10/relationships/authors" Target="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523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646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066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559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U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612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38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646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827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U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612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80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633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29+</a:t>
            </a:r>
          </a:p>
          <a:p>
            <a:pPr rtl="0" fontAlgn="base"/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dirty="0"/>
              <a:t>represents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ŭ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sound.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/z/ has already been introduced.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rtl="0" fontAlgn="base"/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54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3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11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77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39b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U Advanced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975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1770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2319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1403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4608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0918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7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425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6141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6812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6410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9235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64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1099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1237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8796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6377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013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1809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912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603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3709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113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39b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U Advanced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7274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8780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005802" y="379487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4211572" y="379487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5166599" y="379487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941656" y="379487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84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868062" y="375624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28774" y="375573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986026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91013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90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3B03FD-DC3C-B0FB-4C16-7E62D35B1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E9384E-A6B1-04D5-5106-EB7BF202869C}"/>
              </a:ext>
            </a:extLst>
          </p:cNvPr>
          <p:cNvSpPr txBox="1"/>
          <p:nvPr/>
        </p:nvSpPr>
        <p:spPr>
          <a:xfrm>
            <a:off x="3179266" y="447275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7970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CB174386-9E04-F896-B425-B8900FC82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249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4A606E8-117D-BAD0-38E6-BBA4F91D7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52" y="2545080"/>
            <a:ext cx="2127307" cy="236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914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87E21B6E-4519-4608-E3ED-1E591CCC28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48" b="24515"/>
          <a:stretch/>
        </p:blipFill>
        <p:spPr>
          <a:xfrm>
            <a:off x="0" y="887100"/>
            <a:ext cx="9144000" cy="40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329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6;p36">
            <a:extLst>
              <a:ext uri="{FF2B5EF4-FFF2-40B4-BE49-F238E27FC236}">
                <a16:creationId xmlns:a16="http://schemas.microsoft.com/office/drawing/2014/main" id="{24E623C7-5E8E-E6B8-A4D1-166555397F78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up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48;p36">
            <a:extLst>
              <a:ext uri="{FF2B5EF4-FFF2-40B4-BE49-F238E27FC236}">
                <a16:creationId xmlns:a16="http://schemas.microsoft.com/office/drawing/2014/main" id="{82766C88-D27A-3BD7-3353-CEDA61C9F222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0;p36">
            <a:extLst>
              <a:ext uri="{FF2B5EF4-FFF2-40B4-BE49-F238E27FC236}">
                <a16:creationId xmlns:a16="http://schemas.microsoft.com/office/drawing/2014/main" id="{5D8EC5F0-BF8C-6EDD-11B6-227A831231B6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slug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58ED0870-6AC2-E97B-6809-724738B509FD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dusk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963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us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but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hugs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runs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39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plug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jump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just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06E6766F-CE9C-647D-BACB-726A44F53663}"/>
              </a:ext>
            </a:extLst>
          </p:cNvPr>
          <p:cNvSpPr txBox="1"/>
          <p:nvPr/>
        </p:nvSpPr>
        <p:spPr>
          <a:xfrm>
            <a:off x="2990504" y="496892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hunt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030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39b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U Advanced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6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416643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56247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005802" y="379487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4211572" y="379487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5166599" y="379487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941656" y="379487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9064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868062" y="375624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28774" y="375573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986026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91013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6655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3B03FD-DC3C-B0FB-4C16-7E62D35B1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E9384E-A6B1-04D5-5106-EB7BF202869C}"/>
              </a:ext>
            </a:extLst>
          </p:cNvPr>
          <p:cNvSpPr txBox="1"/>
          <p:nvPr/>
        </p:nvSpPr>
        <p:spPr>
          <a:xfrm>
            <a:off x="3179266" y="447275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400216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87E21B6E-4519-4608-E3ED-1E591CCC28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48" b="24515"/>
          <a:stretch/>
        </p:blipFill>
        <p:spPr>
          <a:xfrm>
            <a:off x="0" y="887100"/>
            <a:ext cx="9144000" cy="40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711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plus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jump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just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must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685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418840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074734" y="41106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0054C-5751-B903-DB1A-AD295292CC33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88EF6D-0577-FFC4-AFE0-2E5F1016203A}"/>
              </a:ext>
            </a:extLst>
          </p:cNvPr>
          <p:cNvSpPr/>
          <p:nvPr/>
        </p:nvSpPr>
        <p:spPr>
          <a:xfrm>
            <a:off x="285998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D47ED-3BCB-2B5F-63C5-3071F775B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37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74700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298846" y="410622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01EED-13AB-406B-942B-D035F2A69E38}"/>
              </a:ext>
            </a:extLst>
          </p:cNvPr>
          <p:cNvSpPr/>
          <p:nvPr/>
        </p:nvSpPr>
        <p:spPr>
          <a:xfrm>
            <a:off x="2929446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02915-40B0-10ED-D728-30711E3BBA09}"/>
              </a:ext>
            </a:extLst>
          </p:cNvPr>
          <p:cNvCxnSpPr>
            <a:cxnSpLocks/>
          </p:cNvCxnSpPr>
          <p:nvPr/>
        </p:nvCxnSpPr>
        <p:spPr>
          <a:xfrm>
            <a:off x="3952164" y="3922594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F64D3A8-FAD2-0056-0A5E-58457DBB99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78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9914-2266-428A-92BC-321B53E434A4}"/>
              </a:ext>
            </a:extLst>
          </p:cNvPr>
          <p:cNvSpPr/>
          <p:nvPr/>
        </p:nvSpPr>
        <p:spPr>
          <a:xfrm>
            <a:off x="3422099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453DB-7103-0F48-AE17-C4A4889BAFDC}"/>
              </a:ext>
            </a:extLst>
          </p:cNvPr>
          <p:cNvSpPr/>
          <p:nvPr/>
        </p:nvSpPr>
        <p:spPr>
          <a:xfrm>
            <a:off x="4312389" y="41141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48C6-5D9C-6E47-B73F-288873F3AC8D}"/>
              </a:ext>
            </a:extLst>
          </p:cNvPr>
          <p:cNvSpPr/>
          <p:nvPr/>
        </p:nvSpPr>
        <p:spPr>
          <a:xfrm>
            <a:off x="5332033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B0F90-1414-5EBE-8319-2843AE66EAC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97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Look at the fast slug!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11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Was there rust on the lamp?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42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drum set has a lot of dust.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18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Gus the Pup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the pup was in the mud.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dug in the mud and got a bug.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ran to the rug with his bug.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sees Gus on the rug.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620079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“No Gus! No bugs on the rug!”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jumps up to stop Gus, but he is fast.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runs to the mud.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grabs Gus and dumps him in the tub.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620079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scrubs Gus.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looks glum.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pets Gus.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is not glum.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7361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971</TotalTime>
  <Words>764</Words>
  <Application>Microsoft Macintosh PowerPoint</Application>
  <PresentationFormat>On-screen Show (4:3)</PresentationFormat>
  <Paragraphs>173</Paragraphs>
  <Slides>88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2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40</cp:revision>
  <dcterms:created xsi:type="dcterms:W3CDTF">2022-06-06T14:24:31Z</dcterms:created>
  <dcterms:modified xsi:type="dcterms:W3CDTF">2022-07-29T14:34:46Z</dcterms:modified>
</cp:coreProperties>
</file>