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6"/>
  </p:notesMasterIdLst>
  <p:sldIdLst>
    <p:sldId id="2247" r:id="rId2"/>
    <p:sldId id="2199" r:id="rId3"/>
    <p:sldId id="3049" r:id="rId4"/>
    <p:sldId id="2248" r:id="rId5"/>
    <p:sldId id="2240" r:id="rId6"/>
    <p:sldId id="2238" r:id="rId7"/>
    <p:sldId id="2241" r:id="rId8"/>
    <p:sldId id="2198" r:id="rId9"/>
    <p:sldId id="3749" r:id="rId10"/>
    <p:sldId id="3772" r:id="rId11"/>
    <p:sldId id="3750" r:id="rId12"/>
    <p:sldId id="3751" r:id="rId13"/>
    <p:sldId id="3752" r:id="rId14"/>
    <p:sldId id="3753" r:id="rId15"/>
    <p:sldId id="3754" r:id="rId16"/>
    <p:sldId id="3755" r:id="rId17"/>
    <p:sldId id="3756" r:id="rId18"/>
    <p:sldId id="3757" r:id="rId19"/>
    <p:sldId id="3758" r:id="rId20"/>
    <p:sldId id="3759" r:id="rId21"/>
    <p:sldId id="3760" r:id="rId22"/>
    <p:sldId id="3761" r:id="rId23"/>
    <p:sldId id="3762" r:id="rId24"/>
    <p:sldId id="3763" r:id="rId25"/>
    <p:sldId id="3764" r:id="rId26"/>
    <p:sldId id="3765" r:id="rId27"/>
    <p:sldId id="3766" r:id="rId28"/>
    <p:sldId id="3767" r:id="rId29"/>
    <p:sldId id="3768" r:id="rId30"/>
    <p:sldId id="3769" r:id="rId31"/>
    <p:sldId id="3770" r:id="rId32"/>
    <p:sldId id="3771" r:id="rId33"/>
    <p:sldId id="2242" r:id="rId34"/>
    <p:sldId id="2200" r:id="rId35"/>
    <p:sldId id="2201" r:id="rId36"/>
    <p:sldId id="2243" r:id="rId37"/>
    <p:sldId id="2202" r:id="rId38"/>
    <p:sldId id="2244" r:id="rId39"/>
    <p:sldId id="2203" r:id="rId40"/>
    <p:sldId id="2499" r:id="rId41"/>
    <p:sldId id="2500" r:id="rId42"/>
    <p:sldId id="2501" r:id="rId43"/>
    <p:sldId id="342" r:id="rId44"/>
    <p:sldId id="3374" r:id="rId45"/>
    <p:sldId id="3375" r:id="rId46"/>
    <p:sldId id="3412" r:id="rId47"/>
    <p:sldId id="3054" r:id="rId48"/>
    <p:sldId id="3055" r:id="rId49"/>
    <p:sldId id="3056" r:id="rId50"/>
    <p:sldId id="2213" r:id="rId51"/>
    <p:sldId id="2214" r:id="rId52"/>
    <p:sldId id="2245" r:id="rId53"/>
    <p:sldId id="2216" r:id="rId54"/>
    <p:sldId id="2250" r:id="rId55"/>
    <p:sldId id="2217" r:id="rId56"/>
    <p:sldId id="368" r:id="rId57"/>
    <p:sldId id="3773" r:id="rId58"/>
    <p:sldId id="3774" r:id="rId59"/>
    <p:sldId id="3775" r:id="rId60"/>
    <p:sldId id="3776" r:id="rId61"/>
    <p:sldId id="3779" r:id="rId62"/>
    <p:sldId id="2317" r:id="rId63"/>
    <p:sldId id="2221" r:id="rId64"/>
    <p:sldId id="2222" r:id="rId65"/>
    <p:sldId id="2224" r:id="rId66"/>
    <p:sldId id="2226" r:id="rId67"/>
    <p:sldId id="2227" r:id="rId68"/>
    <p:sldId id="2109" r:id="rId69"/>
    <p:sldId id="2111" r:id="rId70"/>
    <p:sldId id="806" r:id="rId71"/>
    <p:sldId id="809" r:id="rId72"/>
    <p:sldId id="2228" r:id="rId73"/>
    <p:sldId id="2223" r:id="rId74"/>
    <p:sldId id="2230" r:id="rId75"/>
    <p:sldId id="2395" r:id="rId76"/>
    <p:sldId id="2394" r:id="rId77"/>
    <p:sldId id="2333" r:id="rId78"/>
    <p:sldId id="2234" r:id="rId79"/>
    <p:sldId id="2235" r:id="rId80"/>
    <p:sldId id="2132" r:id="rId81"/>
    <p:sldId id="2163" r:id="rId82"/>
    <p:sldId id="3781" r:id="rId83"/>
    <p:sldId id="2225" r:id="rId84"/>
    <p:sldId id="2236" r:id="rId8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75"/>
    <p:restoredTop sz="78762"/>
  </p:normalViewPr>
  <p:slideViewPr>
    <p:cSldViewPr snapToGrid="0" snapToObjects="1">
      <p:cViewPr varScale="1">
        <p:scale>
          <a:sx n="102" d="100"/>
          <a:sy n="102" d="100"/>
        </p:scale>
        <p:origin x="26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9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066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420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Uppercase U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2785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9237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2910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898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Uppercase U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278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26-88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 /oo/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6280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26-88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 /oo/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1633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27-76</a:t>
            </a:r>
          </a:p>
          <a:p>
            <a:endParaRPr lang="en-US" dirty="0"/>
          </a:p>
          <a:p>
            <a:r>
              <a:rPr lang="en-US" dirty="0"/>
              <a:t>AR /ar/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9272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Lesson 29+</a:t>
            </a:r>
          </a:p>
          <a:p>
            <a:pPr rtl="0" fontAlgn="base"/>
            <a:endParaRPr lang="en-US" sz="18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dirty="0"/>
              <a:t>represents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/</a:t>
            </a:r>
            <a:r>
              <a:rPr lang="en-US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ŭ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sound.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/z/ has already been introduced.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rtl="0" fontAlgn="base"/>
            <a:endParaRPr lang="en-US" sz="1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6054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3897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28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836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923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291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940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8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39a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U Review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0124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5294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m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1032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4620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t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3804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p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4957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0972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7427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9476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6543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5336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1323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64450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9768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67720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98804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2686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j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05090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3841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x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2000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qu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48409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v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9767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46853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39a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U Review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8C7C0-B619-29DE-6059-CB805B278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260" y="3652501"/>
            <a:ext cx="1537480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0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00199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222891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23B03FD-DC3C-B0FB-4C16-7E62D35B1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E9384E-A6B1-04D5-5106-EB7BF202869C}"/>
              </a:ext>
            </a:extLst>
          </p:cNvPr>
          <p:cNvSpPr txBox="1"/>
          <p:nvPr/>
        </p:nvSpPr>
        <p:spPr>
          <a:xfrm>
            <a:off x="3179266" y="447275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79702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CB174386-9E04-F896-B425-B8900FC82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548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94A606E8-117D-BAD0-38E6-BBA4F91D7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52" y="2545080"/>
            <a:ext cx="2127307" cy="236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341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87E21B6E-4519-4608-E3ED-1E591CCC28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048" b="24515"/>
          <a:stretch/>
        </p:blipFill>
        <p:spPr>
          <a:xfrm>
            <a:off x="0" y="887100"/>
            <a:ext cx="9144000" cy="409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609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2753694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cup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848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up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fun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mud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run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but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327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sun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cut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bus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254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39a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U Review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8C7C0-B619-29DE-6059-CB805B278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260" y="3652501"/>
            <a:ext cx="1537480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4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6426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36792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23B03FD-DC3C-B0FB-4C16-7E62D35B1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E9384E-A6B1-04D5-5106-EB7BF202869C}"/>
              </a:ext>
            </a:extLst>
          </p:cNvPr>
          <p:cNvSpPr txBox="1"/>
          <p:nvPr/>
        </p:nvSpPr>
        <p:spPr>
          <a:xfrm>
            <a:off x="3186832" y="4468765"/>
            <a:ext cx="2756768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63646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87E21B6E-4519-4608-E3ED-1E591CCC28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048" b="24515"/>
          <a:stretch/>
        </p:blipFill>
        <p:spPr>
          <a:xfrm>
            <a:off x="0" y="887100"/>
            <a:ext cx="9144000" cy="409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4781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up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us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cut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run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28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look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1D0E8-2569-44B0-94F1-B8361EB433F4}"/>
              </a:ext>
            </a:extLst>
          </p:cNvPr>
          <p:cNvSpPr/>
          <p:nvPr/>
        </p:nvSpPr>
        <p:spPr>
          <a:xfrm>
            <a:off x="5418840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0A200D30-94DB-4370-BEBE-A884BC15DBC9}"/>
              </a:ext>
            </a:extLst>
          </p:cNvPr>
          <p:cNvSpPr/>
          <p:nvPr/>
        </p:nvSpPr>
        <p:spPr>
          <a:xfrm>
            <a:off x="4074734" y="411068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D0054C-5751-B903-DB1A-AD295292CC33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788EF6D-0577-FFC4-AFE0-2E5F1016203A}"/>
              </a:ext>
            </a:extLst>
          </p:cNvPr>
          <p:cNvSpPr/>
          <p:nvPr/>
        </p:nvSpPr>
        <p:spPr>
          <a:xfrm>
            <a:off x="2859982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4D47ED-3BCB-2B5F-63C5-3071F775B64C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737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book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1D0E8-2569-44B0-94F1-B8361EB433F4}"/>
              </a:ext>
            </a:extLst>
          </p:cNvPr>
          <p:cNvSpPr/>
          <p:nvPr/>
        </p:nvSpPr>
        <p:spPr>
          <a:xfrm>
            <a:off x="5747002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0A200D30-94DB-4370-BEBE-A884BC15DBC9}"/>
              </a:ext>
            </a:extLst>
          </p:cNvPr>
          <p:cNvSpPr/>
          <p:nvPr/>
        </p:nvSpPr>
        <p:spPr>
          <a:xfrm>
            <a:off x="4298846" y="4106223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001EED-13AB-406B-942B-D035F2A69E38}"/>
              </a:ext>
            </a:extLst>
          </p:cNvPr>
          <p:cNvSpPr/>
          <p:nvPr/>
        </p:nvSpPr>
        <p:spPr>
          <a:xfrm>
            <a:off x="2929446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1402915-40B0-10ED-D728-30711E3BBA09}"/>
              </a:ext>
            </a:extLst>
          </p:cNvPr>
          <p:cNvCxnSpPr>
            <a:cxnSpLocks/>
          </p:cNvCxnSpPr>
          <p:nvPr/>
        </p:nvCxnSpPr>
        <p:spPr>
          <a:xfrm>
            <a:off x="3952164" y="3922594"/>
            <a:ext cx="146279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F64D3A8-FAD2-0056-0A5E-58457DBB99B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77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 dirty="0">
                <a:latin typeface="Century Gothic"/>
                <a:cs typeface="Calibri" panose="020F0502020204030204"/>
              </a:rPr>
              <a:t>are</a:t>
            </a:r>
            <a:endParaRPr lang="en-US" spc="300" dirty="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BC79065C-5A12-FE4E-B6E8-EE6C6AA7BF45}"/>
              </a:ext>
            </a:extLst>
          </p:cNvPr>
          <p:cNvSpPr/>
          <p:nvPr/>
        </p:nvSpPr>
        <p:spPr>
          <a:xfrm>
            <a:off x="4937654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50D05797-1663-90D1-1C00-6B66092BE213}"/>
              </a:ext>
            </a:extLst>
          </p:cNvPr>
          <p:cNvSpPr/>
          <p:nvPr/>
        </p:nvSpPr>
        <p:spPr>
          <a:xfrm>
            <a:off x="3670196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892721-E80F-20F8-9436-45C007C33D8D}"/>
              </a:ext>
            </a:extLst>
          </p:cNvPr>
          <p:cNvCxnSpPr>
            <a:cxnSpLocks/>
          </p:cNvCxnSpPr>
          <p:nvPr/>
        </p:nvCxnSpPr>
        <p:spPr>
          <a:xfrm>
            <a:off x="3471863" y="3911638"/>
            <a:ext cx="131445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8B605BA-F3FE-7819-9644-BEFF559BB834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456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was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0A9914-2266-428A-92BC-321B53E434A4}"/>
              </a:ext>
            </a:extLst>
          </p:cNvPr>
          <p:cNvSpPr/>
          <p:nvPr/>
        </p:nvSpPr>
        <p:spPr>
          <a:xfrm>
            <a:off x="3422099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2BA453DB-7103-0F48-AE17-C4A4889BAFDC}"/>
              </a:ext>
            </a:extLst>
          </p:cNvPr>
          <p:cNvSpPr/>
          <p:nvPr/>
        </p:nvSpPr>
        <p:spPr>
          <a:xfrm>
            <a:off x="4312389" y="411410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CE48C6-5D9C-6E47-B73F-288873F3AC8D}"/>
              </a:ext>
            </a:extLst>
          </p:cNvPr>
          <p:cNvSpPr/>
          <p:nvPr/>
        </p:nvSpPr>
        <p:spPr>
          <a:xfrm>
            <a:off x="5332033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AB0F90-1414-5EBE-8319-2843AE66EAC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497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Are the pigs in the mud?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77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Look at the bug in the tub!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78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mug was on the book.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98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Cub and Pup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562732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Cub and Pup are buds.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Cub and Pup have lots of fun.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Cub runs in the sun.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Pup digs in the mud. </a:t>
            </a:r>
            <a:endParaRPr kumimoji="0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69510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42708" y="867317"/>
            <a:ext cx="7511482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Cub and Pup are hot and wet.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fun must stop.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Cub and Pup must get in the tub.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endParaRPr lang="en-US" sz="4500" dirty="0">
              <a:solidFill>
                <a:prstClr val="black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610872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42708" y="867317"/>
            <a:ext cx="7511482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buds have fun in the suds.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fun did not stop!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endParaRPr lang="en-US" sz="4500" dirty="0">
              <a:solidFill>
                <a:prstClr val="black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endParaRPr lang="en-US" sz="4500" dirty="0">
              <a:solidFill>
                <a:prstClr val="black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3085075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9503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966</TotalTime>
  <Words>715</Words>
  <Application>Microsoft Macintosh PowerPoint</Application>
  <PresentationFormat>On-screen Show (4:3)</PresentationFormat>
  <Paragraphs>160</Paragraphs>
  <Slides>84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8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Microsoft Office User</cp:lastModifiedBy>
  <cp:revision>39</cp:revision>
  <dcterms:created xsi:type="dcterms:W3CDTF">2022-06-06T14:24:31Z</dcterms:created>
  <dcterms:modified xsi:type="dcterms:W3CDTF">2022-07-29T14:13:41Z</dcterms:modified>
</cp:coreProperties>
</file>