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1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728" r:id="rId11"/>
    <p:sldId id="3729" r:id="rId12"/>
    <p:sldId id="3730" r:id="rId13"/>
    <p:sldId id="3731" r:id="rId14"/>
    <p:sldId id="3732" r:id="rId15"/>
    <p:sldId id="3733" r:id="rId16"/>
    <p:sldId id="3734" r:id="rId17"/>
    <p:sldId id="3735" r:id="rId18"/>
    <p:sldId id="3736" r:id="rId19"/>
    <p:sldId id="3737" r:id="rId20"/>
    <p:sldId id="3738" r:id="rId21"/>
    <p:sldId id="3739" r:id="rId22"/>
    <p:sldId id="3740" r:id="rId23"/>
    <p:sldId id="3741" r:id="rId24"/>
    <p:sldId id="3742" r:id="rId25"/>
    <p:sldId id="3743" r:id="rId26"/>
    <p:sldId id="3744" r:id="rId27"/>
    <p:sldId id="3745" r:id="rId28"/>
    <p:sldId id="3746" r:id="rId29"/>
    <p:sldId id="3747" r:id="rId30"/>
    <p:sldId id="3748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764" r:id="rId39"/>
    <p:sldId id="2485" r:id="rId40"/>
    <p:sldId id="2486" r:id="rId41"/>
    <p:sldId id="2487" r:id="rId42"/>
    <p:sldId id="2488" r:id="rId43"/>
    <p:sldId id="2489" r:id="rId44"/>
    <p:sldId id="2490" r:id="rId45"/>
    <p:sldId id="2491" r:id="rId46"/>
    <p:sldId id="2492" r:id="rId47"/>
    <p:sldId id="2493" r:id="rId48"/>
    <p:sldId id="2494" r:id="rId49"/>
    <p:sldId id="2495" r:id="rId50"/>
    <p:sldId id="2496" r:id="rId51"/>
    <p:sldId id="2497" r:id="rId52"/>
    <p:sldId id="3765" r:id="rId53"/>
    <p:sldId id="3350" r:id="rId54"/>
    <p:sldId id="3051" r:id="rId55"/>
    <p:sldId id="3052" r:id="rId56"/>
    <p:sldId id="3053" r:id="rId57"/>
    <p:sldId id="2213" r:id="rId58"/>
    <p:sldId id="2214" r:id="rId59"/>
    <p:sldId id="2245" r:id="rId60"/>
    <p:sldId id="2216" r:id="rId61"/>
    <p:sldId id="2250" r:id="rId62"/>
    <p:sldId id="2217" r:id="rId63"/>
    <p:sldId id="368" r:id="rId64"/>
    <p:sldId id="3766" r:id="rId65"/>
    <p:sldId id="3750" r:id="rId66"/>
    <p:sldId id="3751" r:id="rId67"/>
    <p:sldId id="3752" r:id="rId68"/>
    <p:sldId id="3753" r:id="rId69"/>
    <p:sldId id="3754" r:id="rId70"/>
    <p:sldId id="3755" r:id="rId71"/>
    <p:sldId id="3756" r:id="rId72"/>
    <p:sldId id="3757" r:id="rId73"/>
    <p:sldId id="3758" r:id="rId74"/>
    <p:sldId id="3759" r:id="rId75"/>
    <p:sldId id="3760" r:id="rId76"/>
    <p:sldId id="3761" r:id="rId77"/>
    <p:sldId id="3762" r:id="rId78"/>
    <p:sldId id="3767" r:id="rId79"/>
    <p:sldId id="2314" r:id="rId80"/>
    <p:sldId id="2221" r:id="rId81"/>
    <p:sldId id="2222" r:id="rId82"/>
    <p:sldId id="2224" r:id="rId83"/>
    <p:sldId id="2226" r:id="rId84"/>
    <p:sldId id="2227" r:id="rId85"/>
    <p:sldId id="2138" r:id="rId86"/>
    <p:sldId id="2101" r:id="rId87"/>
    <p:sldId id="2104" r:id="rId88"/>
    <p:sldId id="562" r:id="rId89"/>
    <p:sldId id="791" r:id="rId90"/>
    <p:sldId id="794" r:id="rId91"/>
    <p:sldId id="797" r:id="rId92"/>
    <p:sldId id="2125" r:id="rId93"/>
    <p:sldId id="2114" r:id="rId94"/>
    <p:sldId id="2116" r:id="rId95"/>
    <p:sldId id="2115" r:id="rId96"/>
    <p:sldId id="800" r:id="rId97"/>
    <p:sldId id="2228" r:id="rId98"/>
    <p:sldId id="2223" r:id="rId99"/>
    <p:sldId id="2230" r:id="rId100"/>
    <p:sldId id="2393" r:id="rId101"/>
    <p:sldId id="2392" r:id="rId102"/>
    <p:sldId id="2332" r:id="rId103"/>
    <p:sldId id="2234" r:id="rId104"/>
    <p:sldId id="2235" r:id="rId105"/>
    <p:sldId id="2151" r:id="rId106"/>
    <p:sldId id="2152" r:id="rId107"/>
    <p:sldId id="2165" r:id="rId108"/>
    <p:sldId id="2225" r:id="rId109"/>
    <p:sldId id="2236" r:id="rId1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7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1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01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70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7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242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975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0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70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97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4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73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34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60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81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32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82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06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1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7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2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1" y="3132060"/>
            <a:ext cx="9144000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38b</a:t>
            </a:r>
          </a:p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2119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got to band camp at six.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you get the list from Stan?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19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Brad Quits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and Brad are in a band.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quit,” said Brad.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grabs his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slams it into the van.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can see Brad is mad.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and Brad get in the van.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are mad,” said Fran.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hits his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 I am mad,” said Brad.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grabs his hand.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“Let’s rest a bit.”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grins.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“Yes. Let’s rest.”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and Fran rest a bit.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am not mad,” said Brad, “I do not quit.”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am glad,” said Fran.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90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72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400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22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786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645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848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5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23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102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612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28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610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75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40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465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752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019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51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962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356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162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4924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940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083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426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4897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4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664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26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fast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9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8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fit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7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8856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C62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7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509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5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792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136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14300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303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7646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5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658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3871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96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6779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6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0210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3" y="1948974"/>
            <a:ext cx="286333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last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01443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3" y="3949793"/>
            <a:ext cx="286333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014434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4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2689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frog hops to the pond.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965</TotalTime>
  <Words>1223</Words>
  <Application>Microsoft Macintosh PowerPoint</Application>
  <PresentationFormat>On-screen Show (4:3)</PresentationFormat>
  <Paragraphs>283</Paragraphs>
  <Slides>108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5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2022-07-29T12:51:06Z</dcterms:modified>
</cp:coreProperties>
</file>