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6" r:id="rId2"/>
    <p:sldMasterId id="2147483691" r:id="rId3"/>
  </p:sldMasterIdLst>
  <p:notesMasterIdLst>
    <p:notesMasterId r:id="rId106"/>
  </p:notesMasterIdLst>
  <p:sldIdLst>
    <p:sldId id="2247" r:id="rId4"/>
    <p:sldId id="2199" r:id="rId5"/>
    <p:sldId id="3049" r:id="rId6"/>
    <p:sldId id="2248" r:id="rId7"/>
    <p:sldId id="2240" r:id="rId8"/>
    <p:sldId id="2238" r:id="rId9"/>
    <p:sldId id="2241" r:id="rId10"/>
    <p:sldId id="2198" r:id="rId11"/>
    <p:sldId id="3707" r:id="rId12"/>
    <p:sldId id="3708" r:id="rId13"/>
    <p:sldId id="3709" r:id="rId14"/>
    <p:sldId id="3710" r:id="rId15"/>
    <p:sldId id="3711" r:id="rId16"/>
    <p:sldId id="3712" r:id="rId17"/>
    <p:sldId id="3713" r:id="rId18"/>
    <p:sldId id="3714" r:id="rId19"/>
    <p:sldId id="3715" r:id="rId20"/>
    <p:sldId id="3716" r:id="rId21"/>
    <p:sldId id="3717" r:id="rId22"/>
    <p:sldId id="3718" r:id="rId23"/>
    <p:sldId id="3719" r:id="rId24"/>
    <p:sldId id="3720" r:id="rId25"/>
    <p:sldId id="3721" r:id="rId26"/>
    <p:sldId id="3722" r:id="rId27"/>
    <p:sldId id="3723" r:id="rId28"/>
    <p:sldId id="3724" r:id="rId29"/>
    <p:sldId id="3725" r:id="rId30"/>
    <p:sldId id="3726" r:id="rId31"/>
    <p:sldId id="3727" r:id="rId32"/>
    <p:sldId id="2242" r:id="rId33"/>
    <p:sldId id="2200" r:id="rId34"/>
    <p:sldId id="2201" r:id="rId35"/>
    <p:sldId id="2243" r:id="rId36"/>
    <p:sldId id="2202" r:id="rId37"/>
    <p:sldId id="2244" r:id="rId38"/>
    <p:sldId id="2203" r:id="rId39"/>
    <p:sldId id="3748" r:id="rId40"/>
    <p:sldId id="2472" r:id="rId41"/>
    <p:sldId id="2473" r:id="rId42"/>
    <p:sldId id="2474" r:id="rId43"/>
    <p:sldId id="2475" r:id="rId44"/>
    <p:sldId id="2476" r:id="rId45"/>
    <p:sldId id="2477" r:id="rId46"/>
    <p:sldId id="2478" r:id="rId47"/>
    <p:sldId id="2479" r:id="rId48"/>
    <p:sldId id="2480" r:id="rId49"/>
    <p:sldId id="2481" r:id="rId50"/>
    <p:sldId id="3747" r:id="rId51"/>
    <p:sldId id="3349" r:id="rId52"/>
    <p:sldId id="3050" r:id="rId53"/>
    <p:sldId id="3048" r:id="rId54"/>
    <p:sldId id="3728" r:id="rId55"/>
    <p:sldId id="2213" r:id="rId56"/>
    <p:sldId id="2214" r:id="rId57"/>
    <p:sldId id="2245" r:id="rId58"/>
    <p:sldId id="2216" r:id="rId59"/>
    <p:sldId id="2250" r:id="rId60"/>
    <p:sldId id="2217" r:id="rId61"/>
    <p:sldId id="368" r:id="rId62"/>
    <p:sldId id="3746" r:id="rId63"/>
    <p:sldId id="3730" r:id="rId64"/>
    <p:sldId id="3731" r:id="rId65"/>
    <p:sldId id="3732" r:id="rId66"/>
    <p:sldId id="3733" r:id="rId67"/>
    <p:sldId id="3734" r:id="rId68"/>
    <p:sldId id="3735" r:id="rId69"/>
    <p:sldId id="3736" r:id="rId70"/>
    <p:sldId id="3737" r:id="rId71"/>
    <p:sldId id="3738" r:id="rId72"/>
    <p:sldId id="3739" r:id="rId73"/>
    <p:sldId id="3745" r:id="rId74"/>
    <p:sldId id="2315" r:id="rId75"/>
    <p:sldId id="2221" r:id="rId76"/>
    <p:sldId id="2222" r:id="rId77"/>
    <p:sldId id="2224" r:id="rId78"/>
    <p:sldId id="2226" r:id="rId79"/>
    <p:sldId id="2227" r:id="rId80"/>
    <p:sldId id="2138" r:id="rId81"/>
    <p:sldId id="2101" r:id="rId82"/>
    <p:sldId id="2104" r:id="rId83"/>
    <p:sldId id="562" r:id="rId84"/>
    <p:sldId id="791" r:id="rId85"/>
    <p:sldId id="794" r:id="rId86"/>
    <p:sldId id="797" r:id="rId87"/>
    <p:sldId id="3741" r:id="rId88"/>
    <p:sldId id="2114" r:id="rId89"/>
    <p:sldId id="2116" r:id="rId90"/>
    <p:sldId id="2115" r:id="rId91"/>
    <p:sldId id="800" r:id="rId92"/>
    <p:sldId id="2228" r:id="rId93"/>
    <p:sldId id="2223" r:id="rId94"/>
    <p:sldId id="2230" r:id="rId95"/>
    <p:sldId id="2331" r:id="rId96"/>
    <p:sldId id="2390" r:id="rId97"/>
    <p:sldId id="2391" r:id="rId98"/>
    <p:sldId id="2234" r:id="rId99"/>
    <p:sldId id="2235" r:id="rId100"/>
    <p:sldId id="2151" r:id="rId101"/>
    <p:sldId id="2152" r:id="rId102"/>
    <p:sldId id="3742" r:id="rId103"/>
    <p:sldId id="2225" r:id="rId104"/>
    <p:sldId id="2236" r:id="rId10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39"/>
    <p:restoredTop sz="78828"/>
  </p:normalViewPr>
  <p:slideViewPr>
    <p:cSldViewPr snapToGrid="0" snapToObjects="1">
      <p:cViewPr varScale="1">
        <p:scale>
          <a:sx n="102" d="100"/>
          <a:sy n="102" d="100"/>
        </p:scale>
        <p:origin x="22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6" Type="http://schemas.openxmlformats.org/officeDocument/2006/relationships/slide" Target="slides/slide13.xml"/><Relationship Id="rId107" Type="http://schemas.openxmlformats.org/officeDocument/2006/relationships/presProps" Target="presProps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viewProps" Target="viewProps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theme" Target="theme/theme1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tableStyles" Target="tableStyles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0165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2971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16842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letter formation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letter formation.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5427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29863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59182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016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2971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23891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1-45</a:t>
            </a:r>
          </a:p>
          <a:p>
            <a:endParaRPr lang="en-US" dirty="0"/>
          </a:p>
          <a:p>
            <a:r>
              <a:rPr lang="en-US" dirty="0"/>
              <a:t>The digraph TH has not been introduced yet.</a:t>
            </a:r>
          </a:p>
          <a:p>
            <a:r>
              <a:rPr lang="en-US" dirty="0"/>
              <a:t>E represents the</a:t>
            </a:r>
            <a:r>
              <a:rPr lang="en-US" b="0" dirty="0"/>
              <a:t> /</a:t>
            </a:r>
            <a:r>
              <a:rPr lang="en-US" b="0" dirty="0" err="1"/>
              <a:t>ŭ</a:t>
            </a:r>
            <a:r>
              <a:rPr lang="en-US" b="0" dirty="0"/>
              <a:t>/ or /</a:t>
            </a:r>
            <a:r>
              <a:rPr lang="en-US" sz="1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ə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</a:t>
            </a:r>
            <a:r>
              <a:rPr lang="en-US" b="0" dirty="0"/>
              <a:t>sound depending on stress.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b="0" dirty="0"/>
          </a:p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8688796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 /</a:t>
            </a:r>
            <a:r>
              <a:rPr lang="en-US" dirty="0" err="1"/>
              <a:t>ī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33256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 7+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as a word can be pronounced /</a:t>
            </a:r>
            <a:r>
              <a:rPr lang="en-US" dirty="0" err="1"/>
              <a:t>ā</a:t>
            </a:r>
            <a:r>
              <a:rPr lang="en-US" dirty="0"/>
              <a:t>/ or /</a:t>
            </a:r>
            <a:r>
              <a:rPr lang="en-US" dirty="0" err="1"/>
              <a:t>ŭ</a:t>
            </a:r>
            <a:r>
              <a:rPr lang="en-US" dirty="0"/>
              <a:t>/.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81223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 dirty="0"/>
              <a:t>Lesson 13+</a:t>
            </a:r>
          </a:p>
          <a:p>
            <a:endParaRPr lang="en-US" sz="1900" dirty="0"/>
          </a:p>
          <a:p>
            <a:r>
              <a:rPr lang="en-US" sz="1900" dirty="0"/>
              <a:t>AI </a:t>
            </a:r>
            <a:r>
              <a:rPr lang="en-US" sz="2000" dirty="0"/>
              <a:t>represents</a:t>
            </a:r>
            <a:r>
              <a:rPr lang="en-US" sz="1900" dirty="0"/>
              <a:t> the /</a:t>
            </a:r>
            <a:r>
              <a:rPr lang="en-US" sz="1900" dirty="0" err="1"/>
              <a:t>ĕ</a:t>
            </a:r>
            <a:r>
              <a:rPr lang="en-US" sz="1900" dirty="0"/>
              <a:t>/ sound.</a:t>
            </a:r>
          </a:p>
          <a:p>
            <a:endParaRPr lang="en-US" sz="19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i="0" dirty="0"/>
              <a:t>The white rectangle under the word may be used in editing mode. Cover the heart and square icons then reveal them one at a time during instruction. </a:t>
            </a:r>
            <a:endParaRPr lang="en-US" sz="2000" b="0" dirty="0"/>
          </a:p>
          <a:p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1795822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15+</a:t>
            </a:r>
          </a:p>
          <a:p>
            <a:endParaRPr lang="en-US" dirty="0"/>
          </a:p>
          <a:p>
            <a:r>
              <a:rPr lang="en-US" dirty="0"/>
              <a:t>O represents the /</a:t>
            </a:r>
            <a:r>
              <a:rPr lang="en-US" b="0" dirty="0" err="1"/>
              <a:t>ū</a:t>
            </a:r>
            <a:r>
              <a:rPr lang="en-US" b="0" dirty="0"/>
              <a:t>/</a:t>
            </a:r>
            <a:r>
              <a:rPr lang="en-US" b="1" dirty="0"/>
              <a:t> </a:t>
            </a:r>
            <a:r>
              <a:rPr lang="en-US" b="0" dirty="0"/>
              <a:t>sound.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856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15+</a:t>
            </a:r>
          </a:p>
          <a:p>
            <a:endParaRPr lang="en-US" dirty="0"/>
          </a:p>
          <a:p>
            <a:r>
              <a:rPr lang="en-US" dirty="0"/>
              <a:t>O represents the /</a:t>
            </a:r>
            <a:r>
              <a:rPr lang="en-US" b="0" dirty="0" err="1"/>
              <a:t>ū</a:t>
            </a:r>
            <a:r>
              <a:rPr lang="en-US" b="0" dirty="0"/>
              <a:t>/</a:t>
            </a:r>
            <a:r>
              <a:rPr lang="en-US" b="1" dirty="0"/>
              <a:t> </a:t>
            </a:r>
            <a:r>
              <a:rPr lang="en-US" b="0" dirty="0"/>
              <a:t>sound.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4092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17+</a:t>
            </a:r>
          </a:p>
          <a:p>
            <a:endParaRPr lang="en-US" dirty="0"/>
          </a:p>
          <a:p>
            <a:r>
              <a:rPr lang="en-US" dirty="0"/>
              <a:t>O represents the /</a:t>
            </a:r>
            <a:r>
              <a:rPr lang="en-US" dirty="0" err="1"/>
              <a:t>ŭ</a:t>
            </a:r>
            <a:r>
              <a:rPr lang="en-US" dirty="0"/>
              <a:t>/ sound.</a:t>
            </a:r>
          </a:p>
          <a:p>
            <a:r>
              <a:rPr lang="en-US" dirty="0"/>
              <a:t>F represents the /v/ sound.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1796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19-84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EE /</a:t>
            </a:r>
            <a:r>
              <a:rPr lang="en-US" dirty="0" err="1"/>
              <a:t>ē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99364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 /</a:t>
            </a:r>
            <a:r>
              <a:rPr lang="en-US" dirty="0" err="1"/>
              <a:t>ē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27599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 /</a:t>
            </a:r>
            <a:r>
              <a:rPr lang="en-US" dirty="0" err="1"/>
              <a:t>ē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73354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 /</a:t>
            </a:r>
            <a:r>
              <a:rPr lang="en-US" dirty="0" err="1"/>
              <a:t>ē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2837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 25+</a:t>
            </a:r>
          </a:p>
          <a:p>
            <a:pPr defTabSz="966612"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 represents the /</a:t>
            </a:r>
            <a:r>
              <a:rPr lang="en-US" dirty="0" err="1"/>
              <a:t>ŭ</a:t>
            </a:r>
            <a:r>
              <a:rPr lang="en-US" dirty="0"/>
              <a:t>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defTabSz="966612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280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90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92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96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97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43828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96885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240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072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5918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7954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5496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5131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615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7/29/22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7844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7/29/22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5696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7/29/22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3667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7/29/22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5491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7/29/22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6557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7/29/22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2084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494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5085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1633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81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682A-6A4C-49B5-868D-7260A2C15604}" type="datetimeFigureOut">
              <a:rPr lang="en-US" smtClean="0"/>
              <a:pPr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E1B1-4751-4057-BEBB-A535099F4E4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0461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57E17-BB0F-4611-B300-40653E77536A}" type="datetime1">
              <a:rPr lang="en-US" smtClean="0"/>
              <a:t>7/29/22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1189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5396F-DD50-478B-A4F7-53221FAE4F8F}" type="datetime1">
              <a:rPr lang="en-US" smtClean="0"/>
              <a:t>7/29/22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16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6CD0E-5826-4F94-BBA9-C4B035190342}" type="datetime1">
              <a:rPr lang="en-US" smtClean="0"/>
              <a:t>7/29/22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0654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E1704-1A01-46E9-959D-1C2710B9B0E9}" type="datetime1">
              <a:rPr lang="en-US" smtClean="0"/>
              <a:t>7/29/22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3975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BBB4-9290-49DE-BAC7-7B88408D4F15}" type="datetime1">
              <a:rPr lang="en-US" smtClean="0"/>
              <a:t>7/29/22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9459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15ED1-46CC-491B-8974-99FCD31C2362}" type="datetime1">
              <a:rPr lang="en-US" smtClean="0"/>
              <a:t>7/29/22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2109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6A88-8ED8-47D8-B68F-E8E639BCBFB1}" type="datetime1">
              <a:rPr lang="en-US" smtClean="0"/>
              <a:t>7/29/22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2925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89548E-362C-57C1-8B7B-8201A78D7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FD2EF-270C-4180-B7EC-3CF24CB94FAA}" type="datetime1">
              <a:rPr lang="en-US" smtClean="0"/>
              <a:t>7/29/22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D847B5-FD65-43C5-5296-F8B080A5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948135-21B8-23B3-0F9D-BC8FFD9AB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07B812-81E3-5C4D-7A39-52237DF555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69E720-13F4-7A1F-F6C1-B3CE2C5578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2422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4F90B-74C7-4CC8-B8CB-DF07374B1336}" type="datetime1">
              <a:rPr lang="en-US" smtClean="0"/>
              <a:t>7/29/22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747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1F4FE-1B5D-4607-BECB-5DB70CA985F4}" type="datetime1">
              <a:rPr lang="en-US" smtClean="0"/>
              <a:t>7/29/22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3715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CE5CD-21FB-48AF-9A89-535D6826E3DE}" type="datetime1">
              <a:rPr lang="en-US" smtClean="0"/>
              <a:t>7/29/22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2554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22325-F54F-4003-BD3F-CF83C5E4A3E6}" type="datetime1">
              <a:rPr lang="en-US" smtClean="0"/>
              <a:t>7/29/22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43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70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E03CC-0339-F44C-B3A5-5A854C8DC9B3}" type="datetimeFigureOut">
              <a:rPr lang="en-US" smtClean="0"/>
              <a:t>7/29/22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838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FD2EF-270C-4180-B7EC-3CF24CB94FAA}" type="datetime1">
              <a:rPr lang="en-US" smtClean="0"/>
              <a:t>7/29/22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046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8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8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8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8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8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8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337279" y="3132060"/>
            <a:ext cx="8469443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38a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A, I, O Review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130334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33418" y="961497"/>
            <a:ext cx="7751123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Next, the kids see pots and pans and bats in the box.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lot is in this box!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endParaRPr lang="en-US" sz="4000" dirty="0">
              <a:solidFill>
                <a:prstClr val="black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endParaRPr lang="en-US" sz="4000" dirty="0">
              <a:solidFill>
                <a:prstClr val="black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93982374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t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1959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p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46980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f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80865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n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48217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d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0031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c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61926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g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57828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b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02963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k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0932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h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53968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r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87888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l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65946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w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88843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j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67440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y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48249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x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51275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qu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98986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v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20743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z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77139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13661DB-A7C6-C6D8-3195-A4830765AAD4}"/>
              </a:ext>
            </a:extLst>
          </p:cNvPr>
          <p:cNvGrpSpPr/>
          <p:nvPr/>
        </p:nvGrpSpPr>
        <p:grpSpPr>
          <a:xfrm>
            <a:off x="968607" y="1697461"/>
            <a:ext cx="1837944" cy="3139620"/>
            <a:chOff x="1416333" y="198153"/>
            <a:chExt cx="1837944" cy="31396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578A470-65B4-8248-13FD-B6B8CE070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683" y="198153"/>
              <a:ext cx="1829920" cy="242909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AB1A64C-860C-BDB5-49EF-4E8274767A3E}"/>
                </a:ext>
              </a:extLst>
            </p:cNvPr>
            <p:cNvSpPr txBox="1"/>
            <p:nvPr/>
          </p:nvSpPr>
          <p:spPr>
            <a:xfrm>
              <a:off x="1416333" y="2629887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9D1A5C7-BFC2-3ACB-2827-B1C850F5BA40}"/>
              </a:ext>
            </a:extLst>
          </p:cNvPr>
          <p:cNvGrpSpPr/>
          <p:nvPr/>
        </p:nvGrpSpPr>
        <p:grpSpPr>
          <a:xfrm>
            <a:off x="3632025" y="1685037"/>
            <a:ext cx="1837944" cy="3143334"/>
            <a:chOff x="5885753" y="198152"/>
            <a:chExt cx="1837944" cy="314333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09FCB8E-4513-5BC4-EFD5-8B0770F84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1397" y="198152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5FA6001-84D5-981A-7B7B-4280896FD4D1}"/>
                </a:ext>
              </a:extLst>
            </p:cNvPr>
            <p:cNvSpPr txBox="1"/>
            <p:nvPr/>
          </p:nvSpPr>
          <p:spPr>
            <a:xfrm>
              <a:off x="5885753" y="2633600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02BBD6D-6179-9277-7521-CC3293F7D228}"/>
              </a:ext>
            </a:extLst>
          </p:cNvPr>
          <p:cNvGrpSpPr/>
          <p:nvPr/>
        </p:nvGrpSpPr>
        <p:grpSpPr>
          <a:xfrm>
            <a:off x="6302761" y="1697461"/>
            <a:ext cx="1837944" cy="3145971"/>
            <a:chOff x="2517057" y="3592284"/>
            <a:chExt cx="1837944" cy="314597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7E4A0F2-933B-7AD9-81BF-45BB1B171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2701" y="3592284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3130EBD-B0ED-127E-C801-0AB2A6C211F9}"/>
                </a:ext>
              </a:extLst>
            </p:cNvPr>
            <p:cNvSpPr txBox="1"/>
            <p:nvPr/>
          </p:nvSpPr>
          <p:spPr>
            <a:xfrm>
              <a:off x="2517057" y="6030369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49620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F8370F-7479-A63B-2A2F-C5B60CA91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0110" y="3903155"/>
            <a:ext cx="2082012" cy="234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13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46183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38a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A, I, O Review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2156" y="3429000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16317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1EDC8C-16F9-49B5-A3AB-AC2B60EA43F0}"/>
              </a:ext>
            </a:extLst>
          </p:cNvPr>
          <p:cNvSpPr/>
          <p:nvPr/>
        </p:nvSpPr>
        <p:spPr>
          <a:xfrm>
            <a:off x="1522982" y="246479"/>
            <a:ext cx="2199477" cy="1728075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03362F-607D-4CE2-AB3B-FF3953136C26}"/>
              </a:ext>
            </a:extLst>
          </p:cNvPr>
          <p:cNvSpPr/>
          <p:nvPr/>
        </p:nvSpPr>
        <p:spPr>
          <a:xfrm>
            <a:off x="5399239" y="246479"/>
            <a:ext cx="2199477" cy="1728075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</a:t>
            </a:r>
          </a:p>
        </p:txBody>
      </p:sp>
      <p:sp>
        <p:nvSpPr>
          <p:cNvPr id="4" name="TextBox 21">
            <a:extLst>
              <a:ext uri="{FF2B5EF4-FFF2-40B4-BE49-F238E27FC236}">
                <a16:creationId xmlns:a16="http://schemas.microsoft.com/office/drawing/2014/main" id="{AB147248-DB79-82D0-348F-928322B06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562" y="2374551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</a:t>
            </a: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CB384F0D-98F1-B77D-AAC7-2E7C7ED1E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561" y="431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jam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41E799EF-B1A7-1852-ED1B-4475E96B2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6528" y="2374551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6FC5BB17-51E0-E15B-040B-40B19A390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8445" y="4311146"/>
            <a:ext cx="354106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</a:t>
            </a:r>
          </a:p>
        </p:txBody>
      </p:sp>
    </p:spTree>
    <p:extLst>
      <p:ext uri="{BB962C8B-B14F-4D97-AF65-F5344CB8AC3E}">
        <p14:creationId xmlns:p14="http://schemas.microsoft.com/office/powerpoint/2010/main" val="173290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F9B57B-87C0-4B21-D6E1-E700D0520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5183" y="3903155"/>
            <a:ext cx="2633633" cy="264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36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lip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87918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173152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AD5FF8-BD11-40F2-FDEC-337186DB2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087" y="3652501"/>
            <a:ext cx="2963826" cy="29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1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7951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D2553F91-4487-8BB1-8AA2-0963D1AC2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77A17F76-2E27-38CB-CD21-BCB217CCD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ox</a:t>
            </a:r>
          </a:p>
        </p:txBody>
      </p:sp>
    </p:spTree>
    <p:extLst>
      <p:ext uri="{BB962C8B-B14F-4D97-AF65-F5344CB8AC3E}">
        <p14:creationId xmlns:p14="http://schemas.microsoft.com/office/powerpoint/2010/main" val="1290725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13661DB-A7C6-C6D8-3195-A4830765AAD4}"/>
              </a:ext>
            </a:extLst>
          </p:cNvPr>
          <p:cNvGrpSpPr/>
          <p:nvPr/>
        </p:nvGrpSpPr>
        <p:grpSpPr>
          <a:xfrm>
            <a:off x="968607" y="1697461"/>
            <a:ext cx="1837944" cy="3139620"/>
            <a:chOff x="1416333" y="198153"/>
            <a:chExt cx="1837944" cy="31396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578A470-65B4-8248-13FD-B6B8CE070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683" y="198153"/>
              <a:ext cx="1829920" cy="242909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AB1A64C-860C-BDB5-49EF-4E8274767A3E}"/>
                </a:ext>
              </a:extLst>
            </p:cNvPr>
            <p:cNvSpPr txBox="1"/>
            <p:nvPr/>
          </p:nvSpPr>
          <p:spPr>
            <a:xfrm>
              <a:off x="1416333" y="2629887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9D1A5C7-BFC2-3ACB-2827-B1C850F5BA40}"/>
              </a:ext>
            </a:extLst>
          </p:cNvPr>
          <p:cNvGrpSpPr/>
          <p:nvPr/>
        </p:nvGrpSpPr>
        <p:grpSpPr>
          <a:xfrm>
            <a:off x="3632025" y="1685037"/>
            <a:ext cx="1837944" cy="3143334"/>
            <a:chOff x="5885753" y="198152"/>
            <a:chExt cx="1837944" cy="314333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09FCB8E-4513-5BC4-EFD5-8B0770F84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1397" y="198152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5FA6001-84D5-981A-7B7B-4280896FD4D1}"/>
                </a:ext>
              </a:extLst>
            </p:cNvPr>
            <p:cNvSpPr txBox="1"/>
            <p:nvPr/>
          </p:nvSpPr>
          <p:spPr>
            <a:xfrm>
              <a:off x="5885753" y="2633600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02BBD6D-6179-9277-7521-CC3293F7D228}"/>
              </a:ext>
            </a:extLst>
          </p:cNvPr>
          <p:cNvGrpSpPr/>
          <p:nvPr/>
        </p:nvGrpSpPr>
        <p:grpSpPr>
          <a:xfrm>
            <a:off x="6302761" y="1697461"/>
            <a:ext cx="1837944" cy="3145971"/>
            <a:chOff x="2517057" y="3592284"/>
            <a:chExt cx="1837944" cy="314597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7E4A0F2-933B-7AD9-81BF-45BB1B171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2701" y="3592284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3130EBD-B0ED-127E-C801-0AB2A6C211F9}"/>
                </a:ext>
              </a:extLst>
            </p:cNvPr>
            <p:cNvSpPr txBox="1"/>
            <p:nvPr/>
          </p:nvSpPr>
          <p:spPr>
            <a:xfrm>
              <a:off x="2517057" y="6030369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33477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7112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646;p36">
            <a:extLst>
              <a:ext uri="{FF2B5EF4-FFF2-40B4-BE49-F238E27FC236}">
                <a16:creationId xmlns:a16="http://schemas.microsoft.com/office/drawing/2014/main" id="{8EBF45A5-A573-415A-6537-65E4FC91F577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at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648;p36">
            <a:extLst>
              <a:ext uri="{FF2B5EF4-FFF2-40B4-BE49-F238E27FC236}">
                <a16:creationId xmlns:a16="http://schemas.microsoft.com/office/drawing/2014/main" id="{8A562810-1801-2CCD-E4A0-7C7C158E2719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map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" name="Google Shape;650;p36">
            <a:extLst>
              <a:ext uri="{FF2B5EF4-FFF2-40B4-BE49-F238E27FC236}">
                <a16:creationId xmlns:a16="http://schemas.microsoft.com/office/drawing/2014/main" id="{E5AEC8C6-15F6-6C48-5E38-1393F63468D3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" name="Google Shape;651;p36">
            <a:extLst>
              <a:ext uri="{FF2B5EF4-FFF2-40B4-BE49-F238E27FC236}">
                <a16:creationId xmlns:a16="http://schemas.microsoft.com/office/drawing/2014/main" id="{5C021925-D7A7-34BE-2ACC-D7597FC6C8E8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him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653;p36">
            <a:extLst>
              <a:ext uri="{FF2B5EF4-FFF2-40B4-BE49-F238E27FC236}">
                <a16:creationId xmlns:a16="http://schemas.microsoft.com/office/drawing/2014/main" id="{F9930D69-FA91-6BFD-14AB-9E19A1DDDA92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" name="Google Shape;654;p36">
            <a:extLst>
              <a:ext uri="{FF2B5EF4-FFF2-40B4-BE49-F238E27FC236}">
                <a16:creationId xmlns:a16="http://schemas.microsoft.com/office/drawing/2014/main" id="{FA556683-0A82-EBB8-1346-B214A1F3067F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job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453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sat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man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if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sit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518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his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six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not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got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lot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680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38a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A, I, O Review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13661DB-A7C6-C6D8-3195-A4830765AAD4}"/>
              </a:ext>
            </a:extLst>
          </p:cNvPr>
          <p:cNvGrpSpPr/>
          <p:nvPr/>
        </p:nvGrpSpPr>
        <p:grpSpPr>
          <a:xfrm>
            <a:off x="968607" y="1697461"/>
            <a:ext cx="1837944" cy="3139620"/>
            <a:chOff x="1416333" y="198153"/>
            <a:chExt cx="1837944" cy="31396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578A470-65B4-8248-13FD-B6B8CE070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683" y="198153"/>
              <a:ext cx="1829920" cy="242909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AB1A64C-860C-BDB5-49EF-4E8274767A3E}"/>
                </a:ext>
              </a:extLst>
            </p:cNvPr>
            <p:cNvSpPr txBox="1"/>
            <p:nvPr/>
          </p:nvSpPr>
          <p:spPr>
            <a:xfrm>
              <a:off x="1416333" y="2629887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9D1A5C7-BFC2-3ACB-2827-B1C850F5BA40}"/>
              </a:ext>
            </a:extLst>
          </p:cNvPr>
          <p:cNvGrpSpPr/>
          <p:nvPr/>
        </p:nvGrpSpPr>
        <p:grpSpPr>
          <a:xfrm>
            <a:off x="3632025" y="1685037"/>
            <a:ext cx="1837944" cy="3143334"/>
            <a:chOff x="5885753" y="198152"/>
            <a:chExt cx="1837944" cy="314333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09FCB8E-4513-5BC4-EFD5-8B0770F84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1397" y="198152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5FA6001-84D5-981A-7B7B-4280896FD4D1}"/>
                </a:ext>
              </a:extLst>
            </p:cNvPr>
            <p:cNvSpPr txBox="1"/>
            <p:nvPr/>
          </p:nvSpPr>
          <p:spPr>
            <a:xfrm>
              <a:off x="5885753" y="2633600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02BBD6D-6179-9277-7521-CC3293F7D228}"/>
              </a:ext>
            </a:extLst>
          </p:cNvPr>
          <p:cNvGrpSpPr/>
          <p:nvPr/>
        </p:nvGrpSpPr>
        <p:grpSpPr>
          <a:xfrm>
            <a:off x="6302761" y="1697461"/>
            <a:ext cx="1837944" cy="3145971"/>
            <a:chOff x="2517057" y="3592284"/>
            <a:chExt cx="1837944" cy="314597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7E4A0F2-933B-7AD9-81BF-45BB1B171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2701" y="3592284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3130EBD-B0ED-127E-C801-0AB2A6C211F9}"/>
                </a:ext>
              </a:extLst>
            </p:cNvPr>
            <p:cNvSpPr txBox="1"/>
            <p:nvPr/>
          </p:nvSpPr>
          <p:spPr>
            <a:xfrm>
              <a:off x="2517057" y="6030369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21682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F8370F-7479-A63B-2A2F-C5B60CA91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0110" y="3903155"/>
            <a:ext cx="2082012" cy="234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4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7346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2156" y="3429000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394226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1EDC8C-16F9-49B5-A3AB-AC2B60EA43F0}"/>
              </a:ext>
            </a:extLst>
          </p:cNvPr>
          <p:cNvSpPr/>
          <p:nvPr/>
        </p:nvSpPr>
        <p:spPr>
          <a:xfrm>
            <a:off x="1522982" y="246479"/>
            <a:ext cx="2199477" cy="1728075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03362F-607D-4CE2-AB3B-FF3953136C26}"/>
              </a:ext>
            </a:extLst>
          </p:cNvPr>
          <p:cNvSpPr/>
          <p:nvPr/>
        </p:nvSpPr>
        <p:spPr>
          <a:xfrm>
            <a:off x="5399239" y="246479"/>
            <a:ext cx="2199477" cy="1728075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</a:t>
            </a:r>
          </a:p>
        </p:txBody>
      </p:sp>
      <p:sp>
        <p:nvSpPr>
          <p:cNvPr id="4" name="TextBox 21">
            <a:extLst>
              <a:ext uri="{FF2B5EF4-FFF2-40B4-BE49-F238E27FC236}">
                <a16:creationId xmlns:a16="http://schemas.microsoft.com/office/drawing/2014/main" id="{AB147248-DB79-82D0-348F-928322B06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562" y="2374551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</a:t>
            </a: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CB384F0D-98F1-B77D-AAC7-2E7C7ED1E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561" y="431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jam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41E799EF-B1A7-1852-ED1B-4475E96B2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6528" y="2374551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6FC5BB17-51E0-E15B-040B-40B19A390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8445" y="4311146"/>
            <a:ext cx="354106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</a:t>
            </a:r>
          </a:p>
        </p:txBody>
      </p:sp>
    </p:spTree>
    <p:extLst>
      <p:ext uri="{BB962C8B-B14F-4D97-AF65-F5344CB8AC3E}">
        <p14:creationId xmlns:p14="http://schemas.microsoft.com/office/powerpoint/2010/main" val="267095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F9B57B-87C0-4B21-D6E1-E700D0520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5183" y="3903155"/>
            <a:ext cx="2633633" cy="264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01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lip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550170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76376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AD5FF8-BD11-40F2-FDEC-337186DB2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087" y="3652501"/>
            <a:ext cx="2963826" cy="29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06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38672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D2553F91-4487-8BB1-8AA2-0963D1AC2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77A17F76-2E27-38CB-CD21-BCB217CCD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ox</a:t>
            </a:r>
          </a:p>
        </p:txBody>
      </p:sp>
    </p:spTree>
    <p:extLst>
      <p:ext uri="{BB962C8B-B14F-4D97-AF65-F5344CB8AC3E}">
        <p14:creationId xmlns:p14="http://schemas.microsoft.com/office/powerpoint/2010/main" val="428252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13661DB-A7C6-C6D8-3195-A4830765AAD4}"/>
              </a:ext>
            </a:extLst>
          </p:cNvPr>
          <p:cNvGrpSpPr/>
          <p:nvPr/>
        </p:nvGrpSpPr>
        <p:grpSpPr>
          <a:xfrm>
            <a:off x="968607" y="1697461"/>
            <a:ext cx="1837944" cy="3139620"/>
            <a:chOff x="1416333" y="198153"/>
            <a:chExt cx="1837944" cy="31396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578A470-65B4-8248-13FD-B6B8CE070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683" y="198153"/>
              <a:ext cx="1829920" cy="242909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AB1A64C-860C-BDB5-49EF-4E8274767A3E}"/>
                </a:ext>
              </a:extLst>
            </p:cNvPr>
            <p:cNvSpPr txBox="1"/>
            <p:nvPr/>
          </p:nvSpPr>
          <p:spPr>
            <a:xfrm>
              <a:off x="1416333" y="2629887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9D1A5C7-BFC2-3ACB-2827-B1C850F5BA40}"/>
              </a:ext>
            </a:extLst>
          </p:cNvPr>
          <p:cNvGrpSpPr/>
          <p:nvPr/>
        </p:nvGrpSpPr>
        <p:grpSpPr>
          <a:xfrm>
            <a:off x="3632025" y="1685037"/>
            <a:ext cx="1837944" cy="3143334"/>
            <a:chOff x="5885753" y="198152"/>
            <a:chExt cx="1837944" cy="314333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09FCB8E-4513-5BC4-EFD5-8B0770F84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1397" y="198152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5FA6001-84D5-981A-7B7B-4280896FD4D1}"/>
                </a:ext>
              </a:extLst>
            </p:cNvPr>
            <p:cNvSpPr txBox="1"/>
            <p:nvPr/>
          </p:nvSpPr>
          <p:spPr>
            <a:xfrm>
              <a:off x="5885753" y="2633600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02BBD6D-6179-9277-7521-CC3293F7D228}"/>
              </a:ext>
            </a:extLst>
          </p:cNvPr>
          <p:cNvGrpSpPr/>
          <p:nvPr/>
        </p:nvGrpSpPr>
        <p:grpSpPr>
          <a:xfrm>
            <a:off x="6302761" y="1697461"/>
            <a:ext cx="1837944" cy="3145971"/>
            <a:chOff x="2517057" y="3592284"/>
            <a:chExt cx="1837944" cy="314597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7E4A0F2-933B-7AD9-81BF-45BB1B171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2701" y="3592284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3130EBD-B0ED-127E-C801-0AB2A6C211F9}"/>
                </a:ext>
              </a:extLst>
            </p:cNvPr>
            <p:cNvSpPr txBox="1"/>
            <p:nvPr/>
          </p:nvSpPr>
          <p:spPr>
            <a:xfrm>
              <a:off x="2517057" y="6030369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576891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has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can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did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not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189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6486992C-6E00-2B2F-A404-C9085B15D192}"/>
              </a:ext>
            </a:extLst>
          </p:cNvPr>
          <p:cNvSpPr/>
          <p:nvPr/>
        </p:nvSpPr>
        <p:spPr>
          <a:xfrm>
            <a:off x="4835309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7C51931-041E-A838-23DF-84F1A33A35CA}"/>
              </a:ext>
            </a:extLst>
          </p:cNvPr>
          <p:cNvCxnSpPr>
            <a:cxnSpLocks/>
          </p:cNvCxnSpPr>
          <p:nvPr/>
        </p:nvCxnSpPr>
        <p:spPr>
          <a:xfrm>
            <a:off x="3297836" y="3919150"/>
            <a:ext cx="1508595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eart 7">
            <a:extLst>
              <a:ext uri="{FF2B5EF4-FFF2-40B4-BE49-F238E27FC236}">
                <a16:creationId xmlns:a16="http://schemas.microsoft.com/office/drawing/2014/main" id="{BCB0CF40-9417-27B1-F56A-A2ACCB8CAA5B}"/>
              </a:ext>
            </a:extLst>
          </p:cNvPr>
          <p:cNvSpPr/>
          <p:nvPr/>
        </p:nvSpPr>
        <p:spPr>
          <a:xfrm>
            <a:off x="3667416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03C9B3-62EA-76AD-29C7-00B94802890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8914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Arial"/>
                <a:sym typeface="Arial"/>
              </a:rPr>
              <a:t>I</a:t>
            </a:r>
            <a:endParaRPr kumimoji="0" lang="en-US" sz="115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4" name="Heart 3">
            <a:extLst>
              <a:ext uri="{FF2B5EF4-FFF2-40B4-BE49-F238E27FC236}">
                <a16:creationId xmlns:a16="http://schemas.microsoft.com/office/drawing/2014/main" id="{342DD39D-7E56-463D-A162-AE3FFD37B688}"/>
              </a:ext>
            </a:extLst>
          </p:cNvPr>
          <p:cNvSpPr/>
          <p:nvPr/>
        </p:nvSpPr>
        <p:spPr>
          <a:xfrm>
            <a:off x="4187283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9BE979-90C9-F1A5-7990-32D5C58EAF86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6023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a</a:t>
            </a:r>
            <a:endParaRPr kumimoji="0" lang="en-US" sz="115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Heart 3">
            <a:extLst>
              <a:ext uri="{FF2B5EF4-FFF2-40B4-BE49-F238E27FC236}">
                <a16:creationId xmlns:a16="http://schemas.microsoft.com/office/drawing/2014/main" id="{05C32AB5-3E76-3EE2-2C45-BD9230175A32}"/>
              </a:ext>
            </a:extLst>
          </p:cNvPr>
          <p:cNvSpPr/>
          <p:nvPr/>
        </p:nvSpPr>
        <p:spPr>
          <a:xfrm>
            <a:off x="4187283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BB28A36-F2A2-8DC3-E4DE-7928FC92C255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270924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alibri" panose="020F0502020204030204"/>
              </a:rPr>
              <a:t>said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BA46DF-3069-4747-BFC8-F49FED69E089}"/>
              </a:ext>
            </a:extLst>
          </p:cNvPr>
          <p:cNvSpPr/>
          <p:nvPr/>
        </p:nvSpPr>
        <p:spPr>
          <a:xfrm>
            <a:off x="3163307" y="4052135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2FAB7B-A37D-4CE4-B7CC-12E8D501595E}"/>
              </a:ext>
            </a:extLst>
          </p:cNvPr>
          <p:cNvSpPr/>
          <p:nvPr/>
        </p:nvSpPr>
        <p:spPr>
          <a:xfrm>
            <a:off x="5234107" y="403819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F15F4FE-AB1E-914C-BBF7-198774FA47BD}"/>
              </a:ext>
            </a:extLst>
          </p:cNvPr>
          <p:cNvCxnSpPr>
            <a:cxnSpLocks/>
          </p:cNvCxnSpPr>
          <p:nvPr/>
        </p:nvCxnSpPr>
        <p:spPr>
          <a:xfrm>
            <a:off x="3896139" y="3879462"/>
            <a:ext cx="1090817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eart 7">
            <a:extLst>
              <a:ext uri="{FF2B5EF4-FFF2-40B4-BE49-F238E27FC236}">
                <a16:creationId xmlns:a16="http://schemas.microsoft.com/office/drawing/2014/main" id="{0FF4EF89-3EEA-1211-3F18-69139856E991}"/>
              </a:ext>
            </a:extLst>
          </p:cNvPr>
          <p:cNvSpPr/>
          <p:nvPr/>
        </p:nvSpPr>
        <p:spPr>
          <a:xfrm>
            <a:off x="4056830" y="404265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EC3440-C198-6714-B4A5-80F1CE9EF175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104510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4DEDE1-231B-4DFC-A6DB-F40CAA692D5B}"/>
              </a:ext>
            </a:extLst>
          </p:cNvPr>
          <p:cNvSpPr/>
          <p:nvPr/>
        </p:nvSpPr>
        <p:spPr>
          <a:xfrm>
            <a:off x="3752779" y="4167152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6572CC22-C079-1441-9243-BAF4479FDB5E}"/>
              </a:ext>
            </a:extLst>
          </p:cNvPr>
          <p:cNvSpPr/>
          <p:nvPr/>
        </p:nvSpPr>
        <p:spPr>
          <a:xfrm>
            <a:off x="4500333" y="4144851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47F217-E6BA-8C3C-0C82-A934C749E3D3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16777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do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2E1F12-F592-47FC-91A4-7963B7A00DCE}"/>
              </a:ext>
            </a:extLst>
          </p:cNvPr>
          <p:cNvSpPr/>
          <p:nvPr/>
        </p:nvSpPr>
        <p:spPr>
          <a:xfrm>
            <a:off x="3824665" y="403775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8600FD6D-EB74-8447-AFDF-0A12B1536C35}"/>
              </a:ext>
            </a:extLst>
          </p:cNvPr>
          <p:cNvSpPr/>
          <p:nvPr/>
        </p:nvSpPr>
        <p:spPr>
          <a:xfrm>
            <a:off x="4689176" y="403775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795FB3-4FA4-2470-82A2-1584B10C0CE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3973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of</a:t>
            </a: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BB925A6F-8B1A-1B48-818C-725B478D4A22}"/>
              </a:ext>
            </a:extLst>
          </p:cNvPr>
          <p:cNvSpPr/>
          <p:nvPr/>
        </p:nvSpPr>
        <p:spPr>
          <a:xfrm>
            <a:off x="4734234" y="413047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1DEEBC48-848F-6740-A047-B8A513FDC9C7}"/>
              </a:ext>
            </a:extLst>
          </p:cNvPr>
          <p:cNvSpPr/>
          <p:nvPr/>
        </p:nvSpPr>
        <p:spPr>
          <a:xfrm>
            <a:off x="3894006" y="412644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2E5440-9FAB-E565-B48B-E5542EDAC15B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2263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see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5F0AA7-1395-4608-92A4-664BA558A331}"/>
              </a:ext>
            </a:extLst>
          </p:cNvPr>
          <p:cNvSpPr/>
          <p:nvPr/>
        </p:nvSpPr>
        <p:spPr>
          <a:xfrm>
            <a:off x="3241036" y="403596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426E2103-5C35-4232-B74E-81B846071131}"/>
              </a:ext>
            </a:extLst>
          </p:cNvPr>
          <p:cNvSpPr/>
          <p:nvPr/>
        </p:nvSpPr>
        <p:spPr>
          <a:xfrm>
            <a:off x="4572000" y="404042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A2D2B1-0CF0-5D65-40EA-2A8BD844328D}"/>
              </a:ext>
            </a:extLst>
          </p:cNvPr>
          <p:cNvCxnSpPr>
            <a:cxnSpLocks/>
          </p:cNvCxnSpPr>
          <p:nvPr/>
        </p:nvCxnSpPr>
        <p:spPr>
          <a:xfrm>
            <a:off x="4139027" y="3865175"/>
            <a:ext cx="1533111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C8AD339-B1CE-F4B2-2E2F-D338D63D6D48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16722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4606472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he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C1170C-4E9B-EA81-9B4C-9CBCE1BB5FE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35441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4606472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be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19138A-5351-93C4-7F3D-8251CC66B7CB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30124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4606472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me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6C88A6-4758-DB38-261C-E0203D3AF8EA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550660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from</a:t>
            </a:r>
            <a:endParaRPr kumimoji="0" lang="en-US" sz="11500" b="1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663443" y="411068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B7DD0B-9F9F-41C2-8101-D51AEEBBFAE6}"/>
              </a:ext>
            </a:extLst>
          </p:cNvPr>
          <p:cNvSpPr/>
          <p:nvPr/>
        </p:nvSpPr>
        <p:spPr>
          <a:xfrm>
            <a:off x="5304228" y="4115145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F6F06049-7007-EE4C-91A4-E2DD6528B938}"/>
              </a:ext>
            </a:extLst>
          </p:cNvPr>
          <p:cNvSpPr/>
          <p:nvPr/>
        </p:nvSpPr>
        <p:spPr>
          <a:xfrm>
            <a:off x="4033226" y="411514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195C39-E346-F842-BBFC-7E1CEC48E802}"/>
              </a:ext>
            </a:extLst>
          </p:cNvPr>
          <p:cNvSpPr/>
          <p:nvPr/>
        </p:nvSpPr>
        <p:spPr>
          <a:xfrm>
            <a:off x="3355450" y="411068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C07B32-4DA6-A39D-3457-403D974577EA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023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m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925050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got a hat from the big box.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778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 man did not see the pin.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50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He said the dog is on the mat.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6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The Big Box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663677" y="1519087"/>
            <a:ext cx="8192455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Nils, Jon, and Mag got a big box.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is in the box?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Nils looks in the box.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Nils sees a hat in the box.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endParaRPr lang="en-US" sz="4000" dirty="0">
              <a:solidFill>
                <a:prstClr val="black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6932550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33418" y="961497"/>
            <a:ext cx="7751123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Jon looks in the box.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Jon sees a map in the box.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Mag looks in the box.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Mag sees a book in the box.</a:t>
            </a:r>
          </a:p>
        </p:txBody>
      </p:sp>
    </p:spTree>
    <p:extLst>
      <p:ext uri="{BB962C8B-B14F-4D97-AF65-F5344CB8AC3E}">
        <p14:creationId xmlns:p14="http://schemas.microsoft.com/office/powerpoint/2010/main" val="529951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963</TotalTime>
  <Words>1170</Words>
  <Application>Microsoft Macintosh PowerPoint</Application>
  <PresentationFormat>On-screen Show (4:3)</PresentationFormat>
  <Paragraphs>273</Paragraphs>
  <Slides>102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102</vt:i4>
      </vt:variant>
    </vt:vector>
  </HeadingPairs>
  <TitlesOfParts>
    <vt:vector size="110" baseType="lpstr">
      <vt:lpstr>Arial</vt:lpstr>
      <vt:lpstr>Calibri</vt:lpstr>
      <vt:lpstr>Calibri Light</vt:lpstr>
      <vt:lpstr>Century Gothic</vt:lpstr>
      <vt:lpstr>Comic Sans MS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Microsoft Office User</cp:lastModifiedBy>
  <cp:revision>39</cp:revision>
  <dcterms:created xsi:type="dcterms:W3CDTF">2022-06-06T14:24:31Z</dcterms:created>
  <dcterms:modified xsi:type="dcterms:W3CDTF">2022-07-29T12:47:53Z</dcterms:modified>
</cp:coreProperties>
</file>