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</p:sldMasterIdLst>
  <p:notesMasterIdLst>
    <p:notesMasterId r:id="rId90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3682" r:id="rId11"/>
    <p:sldId id="3683" r:id="rId12"/>
    <p:sldId id="3684" r:id="rId13"/>
    <p:sldId id="3685" r:id="rId14"/>
    <p:sldId id="3686" r:id="rId15"/>
    <p:sldId id="3687" r:id="rId16"/>
    <p:sldId id="3688" r:id="rId17"/>
    <p:sldId id="3689" r:id="rId18"/>
    <p:sldId id="3690" r:id="rId19"/>
    <p:sldId id="3691" r:id="rId20"/>
    <p:sldId id="3692" r:id="rId21"/>
    <p:sldId id="3693" r:id="rId22"/>
    <p:sldId id="3694" r:id="rId23"/>
    <p:sldId id="3695" r:id="rId24"/>
    <p:sldId id="3696" r:id="rId25"/>
    <p:sldId id="3697" r:id="rId26"/>
    <p:sldId id="3698" r:id="rId27"/>
    <p:sldId id="3699" r:id="rId28"/>
    <p:sldId id="3700" r:id="rId29"/>
    <p:sldId id="3701" r:id="rId30"/>
    <p:sldId id="3702" r:id="rId31"/>
    <p:sldId id="3703" r:id="rId32"/>
    <p:sldId id="3704" r:id="rId33"/>
    <p:sldId id="2242" r:id="rId34"/>
    <p:sldId id="2200" r:id="rId35"/>
    <p:sldId id="2201" r:id="rId36"/>
    <p:sldId id="2243" r:id="rId37"/>
    <p:sldId id="2202" r:id="rId38"/>
    <p:sldId id="2244" r:id="rId39"/>
    <p:sldId id="2203" r:id="rId40"/>
    <p:sldId id="2463" r:id="rId41"/>
    <p:sldId id="2464" r:id="rId42"/>
    <p:sldId id="2465" r:id="rId43"/>
    <p:sldId id="2467" r:id="rId44"/>
    <p:sldId id="2469" r:id="rId45"/>
    <p:sldId id="341" r:id="rId46"/>
    <p:sldId id="3371" r:id="rId47"/>
    <p:sldId id="3372" r:id="rId48"/>
    <p:sldId id="3410" r:id="rId49"/>
    <p:sldId id="3045" r:id="rId50"/>
    <p:sldId id="3046" r:id="rId51"/>
    <p:sldId id="3047" r:id="rId52"/>
    <p:sldId id="2213" r:id="rId53"/>
    <p:sldId id="2214" r:id="rId54"/>
    <p:sldId id="2245" r:id="rId55"/>
    <p:sldId id="2216" r:id="rId56"/>
    <p:sldId id="2250" r:id="rId57"/>
    <p:sldId id="2217" r:id="rId58"/>
    <p:sldId id="368" r:id="rId59"/>
    <p:sldId id="3705" r:id="rId60"/>
    <p:sldId id="3706" r:id="rId61"/>
    <p:sldId id="3707" r:id="rId62"/>
    <p:sldId id="3708" r:id="rId63"/>
    <p:sldId id="3709" r:id="rId64"/>
    <p:sldId id="3714" r:id="rId65"/>
    <p:sldId id="3713" r:id="rId66"/>
    <p:sldId id="2312" r:id="rId67"/>
    <p:sldId id="2221" r:id="rId68"/>
    <p:sldId id="2222" r:id="rId69"/>
    <p:sldId id="2224" r:id="rId70"/>
    <p:sldId id="2226" r:id="rId71"/>
    <p:sldId id="2227" r:id="rId72"/>
    <p:sldId id="2114" r:id="rId73"/>
    <p:sldId id="2116" r:id="rId74"/>
    <p:sldId id="2115" r:id="rId75"/>
    <p:sldId id="800" r:id="rId76"/>
    <p:sldId id="2228" r:id="rId77"/>
    <p:sldId id="2223" r:id="rId78"/>
    <p:sldId id="2230" r:id="rId79"/>
    <p:sldId id="2389" r:id="rId80"/>
    <p:sldId id="2388" r:id="rId81"/>
    <p:sldId id="2330" r:id="rId82"/>
    <p:sldId id="2234" r:id="rId83"/>
    <p:sldId id="2235" r:id="rId84"/>
    <p:sldId id="2151" r:id="rId85"/>
    <p:sldId id="2152" r:id="rId86"/>
    <p:sldId id="2165" r:id="rId87"/>
    <p:sldId id="2225" r:id="rId88"/>
    <p:sldId id="2236" r:id="rId8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56"/>
    <p:restoredTop sz="78762"/>
  </p:normalViewPr>
  <p:slideViewPr>
    <p:cSldViewPr snapToGrid="0" snapToObjects="1">
      <p:cViewPr varScale="1">
        <p:scale>
          <a:sx n="102" d="100"/>
          <a:sy n="102" d="100"/>
        </p:scale>
        <p:origin x="108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notesMaster" Target="notesMasters/notesMaster1.xml"/><Relationship Id="rId95" Type="http://schemas.microsoft.com/office/2018/10/relationships/authors" Target="author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329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758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o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400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407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0838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3290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o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400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7599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73354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2837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25+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80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382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688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4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407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083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532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4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7E17-BB0F-4611-B300-40653E77536A}" type="datetime1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87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396F-DD50-478B-A4F7-53221FAE4F8F}" type="datetime1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370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CD0E-5826-4F94-BBA9-C4B035190342}" type="datetime1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3412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704-1A01-46E9-959D-1C2710B9B0E9}" type="datetime1">
              <a:rPr lang="en-US" smtClean="0"/>
              <a:t>7/29/22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40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BBB4-9290-49DE-BAC7-7B88408D4F15}" type="datetime1">
              <a:rPr lang="en-US" smtClean="0"/>
              <a:t>7/29/22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42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15ED1-46CC-491B-8974-99FCD31C2362}" type="datetime1">
              <a:rPr lang="en-US" smtClean="0"/>
              <a:t>7/29/22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25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6A88-8ED8-47D8-B68F-E8E639BCBFB1}" type="datetime1">
              <a:rPr lang="en-US" smtClean="0"/>
              <a:t>7/29/22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9075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9548E-362C-57C1-8B7B-8201A78D7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D2EF-270C-4180-B7EC-3CF24CB94FAA}" type="datetime1">
              <a:rPr lang="en-US" smtClean="0"/>
              <a:t>7/29/22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847B5-FD65-43C5-5296-F8B080A5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948135-21B8-23B3-0F9D-BC8FFD9A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07B812-81E3-5C4D-7A39-52237DF55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69E720-13F4-7A1F-F6C1-B3CE2C5578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389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F90B-74C7-4CC8-B8CB-DF07374B1336}" type="datetime1">
              <a:rPr lang="en-US" smtClean="0"/>
              <a:t>7/29/22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885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1F4FE-1B5D-4607-BECB-5DB70CA985F4}" type="datetime1">
              <a:rPr lang="en-US" smtClean="0"/>
              <a:t>7/29/22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19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E5CD-21FB-48AF-9A89-535D6826E3DE}" type="datetime1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814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2325-F54F-4003-BD3F-CF83C5E4A3E6}" type="datetime1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10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9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FD2EF-270C-4180-B7EC-3CF24CB94FAA}" type="datetime1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37b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O Advanced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3977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2095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6456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t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7812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p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7156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5110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6491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8770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4726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4650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7391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6656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9197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3345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55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9633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9113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47205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x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00743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qu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5295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v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0283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z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86014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D5FF8-BD11-40F2-FDEC-337186DB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087" y="3652501"/>
            <a:ext cx="2963826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7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37b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O Advanced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04163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D2553F91-4487-8BB1-8AA2-0963D1AC2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77A17F76-2E27-38CB-CD21-BCB217CCD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ox</a:t>
            </a:r>
          </a:p>
        </p:txBody>
      </p:sp>
    </p:spTree>
    <p:extLst>
      <p:ext uri="{BB962C8B-B14F-4D97-AF65-F5344CB8AC3E}">
        <p14:creationId xmlns:p14="http://schemas.microsoft.com/office/powerpoint/2010/main" val="255790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675156" y="376205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4156612" y="376205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5423687" y="376205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6570623" y="376205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8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702052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310496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375457" y="375573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655776" y="376205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69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EFDC41-FD66-E6FC-92E1-1AC19B107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2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B3401F-E093-1D27-1446-C6380BD0A3CF}"/>
              </a:ext>
            </a:extLst>
          </p:cNvPr>
          <p:cNvSpPr txBox="1"/>
          <p:nvPr/>
        </p:nvSpPr>
        <p:spPr>
          <a:xfrm>
            <a:off x="3181454" y="447252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33592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D915C81E-FAB6-91AD-9EE6-BD5A4C307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610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C1A5AC0C-4C67-2166-5E54-BB1BE511E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978" y="2812462"/>
            <a:ext cx="1499342" cy="199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338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D76F8B43-42D9-462D-2779-0EA84F81CE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35" b="29155"/>
          <a:stretch/>
        </p:blipFill>
        <p:spPr>
          <a:xfrm>
            <a:off x="1" y="887104"/>
            <a:ext cx="9144000" cy="397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548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hot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stop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683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on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got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box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lots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hops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541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spot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stop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frog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lost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pond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soft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344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37b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O Advanced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D5FF8-BD11-40F2-FDEC-337186DB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087" y="3652501"/>
            <a:ext cx="2963826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2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8393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D2553F91-4487-8BB1-8AA2-0963D1AC2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77A17F76-2E27-38CB-CD21-BCB217CCD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ox</a:t>
            </a:r>
          </a:p>
        </p:txBody>
      </p:sp>
    </p:spTree>
    <p:extLst>
      <p:ext uri="{BB962C8B-B14F-4D97-AF65-F5344CB8AC3E}">
        <p14:creationId xmlns:p14="http://schemas.microsoft.com/office/powerpoint/2010/main" val="256368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675156" y="376205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4156612" y="376205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5423687" y="376205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6570623" y="376205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9099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702052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310496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375457" y="375573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655776" y="376205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7848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EFDC41-FD66-E6FC-92E1-1AC19B107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2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B3401F-E093-1D27-1446-C6380BD0A3CF}"/>
              </a:ext>
            </a:extLst>
          </p:cNvPr>
          <p:cNvSpPr txBox="1"/>
          <p:nvPr/>
        </p:nvSpPr>
        <p:spPr>
          <a:xfrm>
            <a:off x="3181454" y="447252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59140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D76F8B43-42D9-462D-2779-0EA84F81CE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35" b="29155"/>
          <a:stretch/>
        </p:blipFill>
        <p:spPr>
          <a:xfrm>
            <a:off x="1" y="887104"/>
            <a:ext cx="9144000" cy="397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054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lost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frog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stop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pond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636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he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1170C-4E9B-EA81-9B4C-9CBCE1BB5F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3544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be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19138A-5351-93C4-7F3D-8251CC66B7C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3012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me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6C88A6-4758-DB38-261C-E0203D3AF8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5066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from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663443" y="411068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B7DD0B-9F9F-41C2-8101-D51AEEBBFAE6}"/>
              </a:ext>
            </a:extLst>
          </p:cNvPr>
          <p:cNvSpPr/>
          <p:nvPr/>
        </p:nvSpPr>
        <p:spPr>
          <a:xfrm>
            <a:off x="5304228" y="411514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F6F06049-7007-EE4C-91A4-E2DD6528B938}"/>
              </a:ext>
            </a:extLst>
          </p:cNvPr>
          <p:cNvSpPr/>
          <p:nvPr/>
        </p:nvSpPr>
        <p:spPr>
          <a:xfrm>
            <a:off x="4033226" y="411514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195C39-E346-F842-BBFC-7E1CEC48E802}"/>
              </a:ext>
            </a:extLst>
          </p:cNvPr>
          <p:cNvSpPr/>
          <p:nvPr/>
        </p:nvSpPr>
        <p:spPr>
          <a:xfrm>
            <a:off x="3355450" y="411068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C07B32-4DA6-A39D-3457-403D974577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0237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 lost the prop.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96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Mom got me a spot.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07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frog is from the pond.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11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Lost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663677" y="1519087"/>
            <a:ext cx="8192455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Dom is lost.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went to look at a frog and lost his mom.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can not spot his mom.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mom at the camp? No.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932550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Mom is not at the camp.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mom in the sandbox? No.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Mom is not in the sandbox.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Dom stops at the pond.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can see his mom! </a:t>
            </a:r>
          </a:p>
        </p:txBody>
      </p:sp>
    </p:spTree>
    <p:extLst>
      <p:ext uri="{BB962C8B-B14F-4D97-AF65-F5344CB8AC3E}">
        <p14:creationId xmlns:p14="http://schemas.microsoft.com/office/powerpoint/2010/main" val="5299511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934526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runs to his mom.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Dom and his mom look at frogs in the pond.</a:t>
            </a:r>
          </a:p>
        </p:txBody>
      </p:sp>
    </p:spTree>
    <p:extLst>
      <p:ext uri="{BB962C8B-B14F-4D97-AF65-F5344CB8AC3E}">
        <p14:creationId xmlns:p14="http://schemas.microsoft.com/office/powerpoint/2010/main" val="187708679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0400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953</TotalTime>
  <Words>728</Words>
  <Application>Microsoft Macintosh PowerPoint</Application>
  <PresentationFormat>On-screen Show (4:3)</PresentationFormat>
  <Paragraphs>169</Paragraphs>
  <Slides>87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87</vt:i4>
      </vt:variant>
    </vt:vector>
  </HeadingPairs>
  <TitlesOfParts>
    <vt:vector size="93" baseType="lpstr">
      <vt:lpstr>Arial</vt:lpstr>
      <vt:lpstr>Calibri</vt:lpstr>
      <vt:lpstr>Calibri Light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Microsoft Office User</cp:lastModifiedBy>
  <cp:revision>39</cp:revision>
  <dcterms:created xsi:type="dcterms:W3CDTF">2022-06-06T14:24:31Z</dcterms:created>
  <dcterms:modified xsi:type="dcterms:W3CDTF">2022-07-29T12:39:47Z</dcterms:modified>
</cp:coreProperties>
</file>