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15" r:id="rId11"/>
    <p:sldId id="3636" r:id="rId12"/>
    <p:sldId id="3616" r:id="rId13"/>
    <p:sldId id="3617" r:id="rId14"/>
    <p:sldId id="3618" r:id="rId15"/>
    <p:sldId id="3619" r:id="rId16"/>
    <p:sldId id="3620" r:id="rId17"/>
    <p:sldId id="3621" r:id="rId18"/>
    <p:sldId id="3622" r:id="rId19"/>
    <p:sldId id="3623" r:id="rId20"/>
    <p:sldId id="3624" r:id="rId21"/>
    <p:sldId id="3625" r:id="rId22"/>
    <p:sldId id="3626" r:id="rId23"/>
    <p:sldId id="3627" r:id="rId24"/>
    <p:sldId id="3628" r:id="rId25"/>
    <p:sldId id="3629" r:id="rId26"/>
    <p:sldId id="3630" r:id="rId27"/>
    <p:sldId id="3631" r:id="rId28"/>
    <p:sldId id="3632" r:id="rId29"/>
    <p:sldId id="3633" r:id="rId30"/>
    <p:sldId id="3634" r:id="rId31"/>
    <p:sldId id="3635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2448" r:id="rId40"/>
    <p:sldId id="2449" r:id="rId41"/>
    <p:sldId id="2450" r:id="rId42"/>
    <p:sldId id="339" r:id="rId43"/>
    <p:sldId id="3362" r:id="rId44"/>
    <p:sldId id="3363" r:id="rId45"/>
    <p:sldId id="3413" r:id="rId46"/>
    <p:sldId id="3036" r:id="rId47"/>
    <p:sldId id="3037" r:id="rId48"/>
    <p:sldId id="3038" r:id="rId49"/>
    <p:sldId id="2213" r:id="rId50"/>
    <p:sldId id="2214" r:id="rId51"/>
    <p:sldId id="2245" r:id="rId52"/>
    <p:sldId id="2216" r:id="rId53"/>
    <p:sldId id="2250" r:id="rId54"/>
    <p:sldId id="2217" r:id="rId55"/>
    <p:sldId id="368" r:id="rId56"/>
    <p:sldId id="3637" r:id="rId57"/>
    <p:sldId id="3638" r:id="rId58"/>
    <p:sldId id="3639" r:id="rId59"/>
    <p:sldId id="3645" r:id="rId60"/>
    <p:sldId id="3643" r:id="rId61"/>
    <p:sldId id="2311" r:id="rId62"/>
    <p:sldId id="2221" r:id="rId63"/>
    <p:sldId id="2222" r:id="rId64"/>
    <p:sldId id="2224" r:id="rId65"/>
    <p:sldId id="2226" r:id="rId66"/>
    <p:sldId id="2227" r:id="rId67"/>
    <p:sldId id="791" r:id="rId68"/>
    <p:sldId id="794" r:id="rId69"/>
    <p:sldId id="797" r:id="rId70"/>
    <p:sldId id="3644" r:id="rId71"/>
    <p:sldId id="2228" r:id="rId72"/>
    <p:sldId id="2223" r:id="rId73"/>
    <p:sldId id="2230" r:id="rId74"/>
    <p:sldId id="2383" r:id="rId75"/>
    <p:sldId id="2382" r:id="rId76"/>
    <p:sldId id="2327" r:id="rId77"/>
    <p:sldId id="2234" r:id="rId78"/>
    <p:sldId id="2235" r:id="rId79"/>
    <p:sldId id="2132" r:id="rId80"/>
    <p:sldId id="2163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0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1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87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8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9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1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25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47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04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9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8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29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7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16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2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9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63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91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36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57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77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75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55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37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21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71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33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194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515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634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30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341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637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988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16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32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50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854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591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11EE71C-FA9F-72E3-0CC8-2B59FC6F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17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29F0B536-066B-98DA-D919-E5786053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72" y="1844040"/>
            <a:ext cx="663223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63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00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5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did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7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566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982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23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if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big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2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I mix it?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 said to sit.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a big pig.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Gil and his Pig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has a big pig.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pig is in its big pen.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mud pit is in the pen.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can swim in the mud pit.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81260" y="689496"/>
            <a:ext cx="748782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can dig in the mud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has a lot of fun in the mud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grins at his pig.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grins at Gil.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43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684</Words>
  <Application>Microsoft Macintosh PowerPoint</Application>
  <PresentationFormat>On-screen Show (4:3)</PresentationFormat>
  <Paragraphs>150</Paragraphs>
  <Slides>81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2022-07-29T12:32:33Z</dcterms:modified>
</cp:coreProperties>
</file>