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4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94" r:id="rId10"/>
    <p:sldId id="3595" r:id="rId11"/>
    <p:sldId id="3596" r:id="rId12"/>
    <p:sldId id="3597" r:id="rId13"/>
    <p:sldId id="3598" r:id="rId14"/>
    <p:sldId id="3599" r:id="rId15"/>
    <p:sldId id="3600" r:id="rId16"/>
    <p:sldId id="3601" r:id="rId17"/>
    <p:sldId id="3602" r:id="rId18"/>
    <p:sldId id="3603" r:id="rId19"/>
    <p:sldId id="3604" r:id="rId20"/>
    <p:sldId id="3605" r:id="rId21"/>
    <p:sldId id="3606" r:id="rId22"/>
    <p:sldId id="3607" r:id="rId23"/>
    <p:sldId id="3608" r:id="rId24"/>
    <p:sldId id="3609" r:id="rId25"/>
    <p:sldId id="3610" r:id="rId26"/>
    <p:sldId id="3611" r:id="rId27"/>
    <p:sldId id="3612" r:id="rId28"/>
    <p:sldId id="3613" r:id="rId29"/>
    <p:sldId id="3614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2437" r:id="rId38"/>
    <p:sldId id="2438" r:id="rId39"/>
    <p:sldId id="2439" r:id="rId40"/>
    <p:sldId id="2440" r:id="rId41"/>
    <p:sldId id="2441" r:id="rId42"/>
    <p:sldId id="2442" r:id="rId43"/>
    <p:sldId id="2443" r:id="rId44"/>
    <p:sldId id="3244" r:id="rId45"/>
    <p:sldId id="2446" r:id="rId46"/>
    <p:sldId id="3628" r:id="rId47"/>
    <p:sldId id="3346" r:id="rId48"/>
    <p:sldId id="3347" r:id="rId49"/>
    <p:sldId id="3348" r:id="rId50"/>
    <p:sldId id="3035" r:id="rId51"/>
    <p:sldId id="3034" r:id="rId52"/>
    <p:sldId id="3033" r:id="rId53"/>
    <p:sldId id="2213" r:id="rId54"/>
    <p:sldId id="2214" r:id="rId55"/>
    <p:sldId id="2245" r:id="rId56"/>
    <p:sldId id="2216" r:id="rId57"/>
    <p:sldId id="2250" r:id="rId58"/>
    <p:sldId id="2217" r:id="rId59"/>
    <p:sldId id="368" r:id="rId60"/>
    <p:sldId id="3615" r:id="rId61"/>
    <p:sldId id="3616" r:id="rId62"/>
    <p:sldId id="3617" r:id="rId63"/>
    <p:sldId id="3618" r:id="rId64"/>
    <p:sldId id="3619" r:id="rId65"/>
    <p:sldId id="3620" r:id="rId66"/>
    <p:sldId id="3621" r:id="rId67"/>
    <p:sldId id="3629" r:id="rId68"/>
    <p:sldId id="3623" r:id="rId69"/>
    <p:sldId id="3627" r:id="rId70"/>
    <p:sldId id="2308" r:id="rId71"/>
    <p:sldId id="2221" r:id="rId72"/>
    <p:sldId id="2222" r:id="rId73"/>
    <p:sldId id="2224" r:id="rId74"/>
    <p:sldId id="2226" r:id="rId75"/>
    <p:sldId id="2227" r:id="rId76"/>
    <p:sldId id="2138" r:id="rId77"/>
    <p:sldId id="2101" r:id="rId78"/>
    <p:sldId id="2104" r:id="rId79"/>
    <p:sldId id="562" r:id="rId80"/>
    <p:sldId id="2228" r:id="rId81"/>
    <p:sldId id="2223" r:id="rId82"/>
    <p:sldId id="2230" r:id="rId83"/>
    <p:sldId id="2326" r:id="rId84"/>
    <p:sldId id="2380" r:id="rId85"/>
    <p:sldId id="2381" r:id="rId86"/>
    <p:sldId id="2234" r:id="rId87"/>
    <p:sldId id="2235" r:id="rId88"/>
    <p:sldId id="2151" r:id="rId89"/>
    <p:sldId id="2152" r:id="rId90"/>
    <p:sldId id="2165" r:id="rId91"/>
    <p:sldId id="2225" r:id="rId92"/>
    <p:sldId id="2236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0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1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3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47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66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6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1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312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1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478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31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5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0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35c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63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17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61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65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11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37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357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71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121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95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68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12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02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08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28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30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355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815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95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09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741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897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52600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9476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27068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497854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541874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335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125286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7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1506782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2781657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105096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E59643D-664C-4A2A-7960-3B14D89B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67" y="5385054"/>
            <a:ext cx="3541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E3311-D7CB-05E8-2C98-EADAEF0EBCD8}"/>
              </a:ext>
            </a:extLst>
          </p:cNvPr>
          <p:cNvSpPr/>
          <p:nvPr/>
        </p:nvSpPr>
        <p:spPr>
          <a:xfrm>
            <a:off x="1522982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9CD96-E4BC-D04D-9454-6500A22E236C}"/>
              </a:ext>
            </a:extLst>
          </p:cNvPr>
          <p:cNvSpPr/>
          <p:nvPr/>
        </p:nvSpPr>
        <p:spPr>
          <a:xfrm>
            <a:off x="5399239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9852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996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601040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77297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212355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631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3F88-2626-D999-01B5-C116D55D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8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CB5F6-CBA1-28F1-3258-F23419CC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14" y="2783308"/>
            <a:ext cx="1437828" cy="2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9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46;p36">
            <a:extLst>
              <a:ext uri="{FF2B5EF4-FFF2-40B4-BE49-F238E27FC236}">
                <a16:creationId xmlns:a16="http://schemas.microsoft.com/office/drawing/2014/main" id="{C9583794-F65E-CC89-B67F-446F3735FF12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48;p36">
            <a:extLst>
              <a:ext uri="{FF2B5EF4-FFF2-40B4-BE49-F238E27FC236}">
                <a16:creationId xmlns:a16="http://schemas.microsoft.com/office/drawing/2014/main" id="{EA5D266D-2DC6-184E-38E7-47290AEE003F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650;p36">
            <a:extLst>
              <a:ext uri="{FF2B5EF4-FFF2-40B4-BE49-F238E27FC236}">
                <a16:creationId xmlns:a16="http://schemas.microsoft.com/office/drawing/2014/main" id="{505ADCA0-FD4B-F6BC-B17B-D3F3ADA5E89F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1;p36">
            <a:extLst>
              <a:ext uri="{FF2B5EF4-FFF2-40B4-BE49-F238E27FC236}">
                <a16:creationId xmlns:a16="http://schemas.microsoft.com/office/drawing/2014/main" id="{3496672F-708A-33BA-4E07-90D260F78B96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651;p36">
            <a:extLst>
              <a:ext uri="{FF2B5EF4-FFF2-40B4-BE49-F238E27FC236}">
                <a16:creationId xmlns:a16="http://schemas.microsoft.com/office/drawing/2014/main" id="{AE87EC36-67C3-DDEB-2231-735EE5E7E24D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1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drag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80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59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307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069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52600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94760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27068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06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352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497854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541874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335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125286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84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1506782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2781657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105096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8E59643D-664C-4A2A-7960-3B14D89B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67" y="5385054"/>
            <a:ext cx="3541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E3311-D7CB-05E8-2C98-EADAEF0EBCD8}"/>
              </a:ext>
            </a:extLst>
          </p:cNvPr>
          <p:cNvSpPr/>
          <p:nvPr/>
        </p:nvSpPr>
        <p:spPr>
          <a:xfrm>
            <a:off x="1522982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9CD96-E4BC-D04D-9454-6500A22E236C}"/>
              </a:ext>
            </a:extLst>
          </p:cNvPr>
          <p:cNvSpPr/>
          <p:nvPr/>
        </p:nvSpPr>
        <p:spPr>
          <a:xfrm>
            <a:off x="5399239" y="246479"/>
            <a:ext cx="2199477" cy="1102819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0508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03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601040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77297" y="242096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1455454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fast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at camp.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6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man has a flag.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9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 had maps and hats.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Vlad the Crab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is a crab.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the crab ran on the sand.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crab trap was in the sand.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did not see the trap.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Vlad ran in to the trap.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“Help!” said Vlad.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Dax the crab sees Vlad.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can help you!” said Dax.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Dax acts fast.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0213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grabs Vlad.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Dax and Vlad ran from the trap.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crabs are glad.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762</Words>
  <Application>Microsoft Macintosh PowerPoint</Application>
  <PresentationFormat>On-screen Show (4:3)</PresentationFormat>
  <Paragraphs>188</Paragraphs>
  <Slides>92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2022-07-29T12:31:53Z</dcterms:modified>
</cp:coreProperties>
</file>