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3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561" r:id="rId10"/>
    <p:sldId id="3562" r:id="rId11"/>
    <p:sldId id="3563" r:id="rId12"/>
    <p:sldId id="3564" r:id="rId13"/>
    <p:sldId id="3565" r:id="rId14"/>
    <p:sldId id="3566" r:id="rId15"/>
    <p:sldId id="3567" r:id="rId16"/>
    <p:sldId id="3568" r:id="rId17"/>
    <p:sldId id="3569" r:id="rId18"/>
    <p:sldId id="3570" r:id="rId19"/>
    <p:sldId id="3571" r:id="rId20"/>
    <p:sldId id="3572" r:id="rId21"/>
    <p:sldId id="2242" r:id="rId22"/>
    <p:sldId id="2200" r:id="rId23"/>
    <p:sldId id="2201" r:id="rId24"/>
    <p:sldId id="2243" r:id="rId25"/>
    <p:sldId id="2202" r:id="rId26"/>
    <p:sldId id="2244" r:id="rId27"/>
    <p:sldId id="2203" r:id="rId28"/>
    <p:sldId id="2423" r:id="rId29"/>
    <p:sldId id="2424" r:id="rId30"/>
    <p:sldId id="2425" r:id="rId31"/>
    <p:sldId id="3244" r:id="rId32"/>
    <p:sldId id="3340" r:id="rId33"/>
    <p:sldId id="3341" r:id="rId34"/>
    <p:sldId id="3342" r:id="rId35"/>
    <p:sldId id="3027" r:id="rId36"/>
    <p:sldId id="3028" r:id="rId37"/>
    <p:sldId id="3029" r:id="rId38"/>
    <p:sldId id="2213" r:id="rId39"/>
    <p:sldId id="2214" r:id="rId40"/>
    <p:sldId id="2245" r:id="rId41"/>
    <p:sldId id="2216" r:id="rId42"/>
    <p:sldId id="2250" r:id="rId43"/>
    <p:sldId id="2217" r:id="rId44"/>
    <p:sldId id="368" r:id="rId45"/>
    <p:sldId id="3573" r:id="rId46"/>
    <p:sldId id="3574" r:id="rId47"/>
    <p:sldId id="3575" r:id="rId48"/>
    <p:sldId id="3580" r:id="rId49"/>
    <p:sldId id="3579" r:id="rId50"/>
    <p:sldId id="2306" r:id="rId51"/>
    <p:sldId id="2221" r:id="rId52"/>
    <p:sldId id="2222" r:id="rId53"/>
    <p:sldId id="2224" r:id="rId54"/>
    <p:sldId id="2226" r:id="rId55"/>
    <p:sldId id="2227" r:id="rId56"/>
    <p:sldId id="2138" r:id="rId57"/>
    <p:sldId id="2101" r:id="rId58"/>
    <p:sldId id="2104" r:id="rId59"/>
    <p:sldId id="562" r:id="rId60"/>
    <p:sldId id="2228" r:id="rId61"/>
    <p:sldId id="2223" r:id="rId62"/>
    <p:sldId id="2230" r:id="rId63"/>
    <p:sldId id="2377" r:id="rId64"/>
    <p:sldId id="2376" r:id="rId65"/>
    <p:sldId id="2324" r:id="rId66"/>
    <p:sldId id="2234" r:id="rId67"/>
    <p:sldId id="2235" r:id="rId68"/>
    <p:sldId id="2151" r:id="rId69"/>
    <p:sldId id="2152" r:id="rId70"/>
    <p:sldId id="2225" r:id="rId71"/>
    <p:sldId id="2236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/>
    <p:restoredTop sz="78695"/>
  </p:normalViewPr>
  <p:slideViewPr>
    <p:cSldViewPr snapToGrid="0" snapToObjects="1">
      <p:cViewPr varScale="1">
        <p:scale>
          <a:sx n="102" d="100"/>
          <a:sy n="102" d="100"/>
        </p:scale>
        <p:origin x="23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a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095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154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a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095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3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34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31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35a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 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534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70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4362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747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7417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9918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9981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6176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953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128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1913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1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3703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6304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85CC4E-C072-ACAA-1320-C3373D1F5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89" y="719328"/>
            <a:ext cx="2775274" cy="36778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401AD-666A-BFE0-48AB-0E3464397DC9}"/>
              </a:ext>
            </a:extLst>
          </p:cNvPr>
          <p:cNvSpPr txBox="1"/>
          <p:nvPr/>
        </p:nvSpPr>
        <p:spPr>
          <a:xfrm>
            <a:off x="3172905" y="4402393"/>
            <a:ext cx="2788920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5599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EC3F88-2626-D999-01B5-C116D55D9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2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CB5F6-CBA1-28F1-3258-F23419CCE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14" y="2783308"/>
            <a:ext cx="1437828" cy="2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84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9A419-87C9-829C-BD82-D36D8132F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67" b="11042"/>
          <a:stretch/>
        </p:blipFill>
        <p:spPr>
          <a:xfrm>
            <a:off x="0" y="1005840"/>
            <a:ext cx="9144000" cy="50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38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08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33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454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8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099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2006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85CC4E-C072-ACAA-1320-C3373D1F5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89" y="719328"/>
            <a:ext cx="2775274" cy="36778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401AD-666A-BFE0-48AB-0E3464397DC9}"/>
              </a:ext>
            </a:extLst>
          </p:cNvPr>
          <p:cNvSpPr txBox="1"/>
          <p:nvPr/>
        </p:nvSpPr>
        <p:spPr>
          <a:xfrm>
            <a:off x="3172905" y="4402393"/>
            <a:ext cx="2788920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9582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9A419-87C9-829C-BD82-D36D8132F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67" b="11042"/>
          <a:stretch/>
        </p:blipFill>
        <p:spPr>
          <a:xfrm>
            <a:off x="0" y="1005840"/>
            <a:ext cx="9144000" cy="50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47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had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has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48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cat sat.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33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had a map.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27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Dad has a bag.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40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Bag of Hats and Caps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Jax has a big bag.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bag has hats and caps in it.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Six hats and ten caps fit in the bag.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“Can I have a hat?” asks Gab.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“Yes, you can have a hat,” said Jax.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“Can I have a cap?” asks Kat.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“Yes, you can have a cap,” said Jax.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Gab and Kat are glad to have the hat and cap.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4878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954</TotalTime>
  <Words>703</Words>
  <Application>Microsoft Macintosh PowerPoint</Application>
  <PresentationFormat>On-screen Show (4:3)</PresentationFormat>
  <Paragraphs>140</Paragraphs>
  <Slides>71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Arial</vt:lpstr>
      <vt:lpstr>Calibri</vt:lpstr>
      <vt:lpstr>Century Gothic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39</cp:revision>
  <dcterms:created xsi:type="dcterms:W3CDTF">2022-06-06T14:24:31Z</dcterms:created>
  <dcterms:modified xsi:type="dcterms:W3CDTF">2022-07-29T12:25:37Z</dcterms:modified>
</cp:coreProperties>
</file>