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6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60" r:id="rId10"/>
    <p:sldId id="3540" r:id="rId11"/>
    <p:sldId id="3541" r:id="rId12"/>
    <p:sldId id="3542" r:id="rId13"/>
    <p:sldId id="3543" r:id="rId14"/>
    <p:sldId id="3544" r:id="rId15"/>
    <p:sldId id="3545" r:id="rId16"/>
    <p:sldId id="3546" r:id="rId17"/>
    <p:sldId id="3547" r:id="rId18"/>
    <p:sldId id="3548" r:id="rId19"/>
    <p:sldId id="3549" r:id="rId20"/>
    <p:sldId id="3550" r:id="rId21"/>
    <p:sldId id="3551" r:id="rId22"/>
    <p:sldId id="3552" r:id="rId23"/>
    <p:sldId id="3553" r:id="rId24"/>
    <p:sldId id="3554" r:id="rId25"/>
    <p:sldId id="3555" r:id="rId26"/>
    <p:sldId id="3556" r:id="rId27"/>
    <p:sldId id="3557" r:id="rId28"/>
    <p:sldId id="3558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354" r:id="rId37"/>
    <p:sldId id="2355" r:id="rId38"/>
    <p:sldId id="2419" r:id="rId39"/>
    <p:sldId id="3573" r:id="rId40"/>
    <p:sldId id="310" r:id="rId41"/>
    <p:sldId id="3335" r:id="rId42"/>
    <p:sldId id="3336" r:id="rId43"/>
    <p:sldId id="3337" r:id="rId44"/>
    <p:sldId id="3338" r:id="rId45"/>
    <p:sldId id="3339" r:id="rId46"/>
    <p:sldId id="3025" r:id="rId47"/>
    <p:sldId id="3026" r:id="rId48"/>
    <p:sldId id="2213" r:id="rId49"/>
    <p:sldId id="2214" r:id="rId50"/>
    <p:sldId id="2245" r:id="rId51"/>
    <p:sldId id="2216" r:id="rId52"/>
    <p:sldId id="2250" r:id="rId53"/>
    <p:sldId id="2217" r:id="rId54"/>
    <p:sldId id="368" r:id="rId55"/>
    <p:sldId id="3572" r:id="rId56"/>
    <p:sldId id="3562" r:id="rId57"/>
    <p:sldId id="3563" r:id="rId58"/>
    <p:sldId id="3574" r:id="rId59"/>
    <p:sldId id="3571" r:id="rId60"/>
    <p:sldId id="3570" r:id="rId61"/>
    <p:sldId id="2307" r:id="rId62"/>
    <p:sldId id="2221" r:id="rId63"/>
    <p:sldId id="2222" r:id="rId64"/>
    <p:sldId id="2224" r:id="rId65"/>
    <p:sldId id="2226" r:id="rId66"/>
    <p:sldId id="2227" r:id="rId67"/>
    <p:sldId id="806" r:id="rId68"/>
    <p:sldId id="809" r:id="rId69"/>
    <p:sldId id="812" r:id="rId70"/>
    <p:sldId id="815" r:id="rId71"/>
    <p:sldId id="803" r:id="rId72"/>
    <p:sldId id="2228" r:id="rId73"/>
    <p:sldId id="2223" r:id="rId74"/>
    <p:sldId id="2230" r:id="rId75"/>
    <p:sldId id="2374" r:id="rId76"/>
    <p:sldId id="2375" r:id="rId77"/>
    <p:sldId id="2323" r:id="rId78"/>
    <p:sldId id="2234" r:id="rId79"/>
    <p:sldId id="2235" r:id="rId80"/>
    <p:sldId id="2151" r:id="rId81"/>
    <p:sldId id="2152" r:id="rId82"/>
    <p:sldId id="2165" r:id="rId83"/>
    <p:sldId id="2225" r:id="rId84"/>
    <p:sldId id="223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/>
    <p:restoredTop sz="78695"/>
  </p:normalViewPr>
  <p:slideViewPr>
    <p:cSldViewPr snapToGrid="0" snapToObjects="1">
      <p:cViewPr>
        <p:scale>
          <a:sx n="94" d="100"/>
          <a:sy n="94" d="100"/>
        </p:scale>
        <p:origin x="276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26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78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Z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86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99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z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822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50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920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z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822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5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72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4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34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z /z/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44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90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21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628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05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287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39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32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329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022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97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938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68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214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501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636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354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325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378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14EF5-E4B6-5112-888B-0F7A777D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16" y="3429000"/>
            <a:ext cx="1930561" cy="30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2670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746" y="3350265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66000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4232A29D-8397-D18B-AE66-DEC674596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00" y="2343594"/>
            <a:ext cx="30058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7985BB7C-26C9-9AAE-AC9B-187128739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230" y="2343594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bugs</a:t>
            </a:r>
          </a:p>
        </p:txBody>
      </p:sp>
    </p:spTree>
    <p:extLst>
      <p:ext uri="{BB962C8B-B14F-4D97-AF65-F5344CB8AC3E}">
        <p14:creationId xmlns:p14="http://schemas.microsoft.com/office/powerpoint/2010/main" val="29445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z /z/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C8BB5F-AFB2-B75E-EB80-CA8800E7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574708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B74CC-946F-3350-634A-D27D986932B7}"/>
              </a:ext>
            </a:extLst>
          </p:cNvPr>
          <p:cNvSpPr txBox="1"/>
          <p:nvPr/>
        </p:nvSpPr>
        <p:spPr>
          <a:xfrm>
            <a:off x="3181453" y="425878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2EB770-145B-084C-62AC-FF32B3B79B0F}"/>
              </a:ext>
            </a:extLst>
          </p:cNvPr>
          <p:cNvSpPr txBox="1"/>
          <p:nvPr/>
        </p:nvSpPr>
        <p:spPr>
          <a:xfrm>
            <a:off x="3179648" y="527445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Century Gothic" panose="020B0502020202020204" pitchFamily="34" charset="0"/>
              </a:rPr>
              <a:t>z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3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D4055E7-6215-AC84-0826-56AE36CE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73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690E2D-B349-FE59-769B-2EA704A95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023">
            <a:off x="281330" y="975726"/>
            <a:ext cx="2949550" cy="38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755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CD928B2-A5CA-92B5-6397-527D76C23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53" b="28318"/>
          <a:stretch/>
        </p:blipFill>
        <p:spPr>
          <a:xfrm>
            <a:off x="0" y="914400"/>
            <a:ext cx="9144000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78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7ADE72-42EC-9561-B976-A4256D919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6" y="2606040"/>
            <a:ext cx="2143243" cy="23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07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E233244-7C21-01FC-5188-20C7FF371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1" b="29099"/>
          <a:stretch/>
        </p:blipFill>
        <p:spPr>
          <a:xfrm>
            <a:off x="19333" y="900752"/>
            <a:ext cx="9180238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64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zap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9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zap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quiz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82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z /z/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14EF5-E4B6-5112-888B-0F7A777D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16" y="3429000"/>
            <a:ext cx="1930561" cy="30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1157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746" y="3350265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8466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4232A29D-8397-D18B-AE66-DEC674596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00" y="2343594"/>
            <a:ext cx="30058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7985BB7C-26C9-9AAE-AC9B-187128739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230" y="2343594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bugs</a:t>
            </a:r>
          </a:p>
        </p:txBody>
      </p:sp>
    </p:spTree>
    <p:extLst>
      <p:ext uri="{BB962C8B-B14F-4D97-AF65-F5344CB8AC3E}">
        <p14:creationId xmlns:p14="http://schemas.microsoft.com/office/powerpoint/2010/main" val="10176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C8BB5F-AFB2-B75E-EB80-CA8800E7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574708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B74CC-946F-3350-634A-D27D986932B7}"/>
              </a:ext>
            </a:extLst>
          </p:cNvPr>
          <p:cNvSpPr txBox="1"/>
          <p:nvPr/>
        </p:nvSpPr>
        <p:spPr>
          <a:xfrm>
            <a:off x="3181453" y="425878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2EB770-145B-084C-62AC-FF32B3B79B0F}"/>
              </a:ext>
            </a:extLst>
          </p:cNvPr>
          <p:cNvSpPr txBox="1"/>
          <p:nvPr/>
        </p:nvSpPr>
        <p:spPr>
          <a:xfrm>
            <a:off x="3179648" y="527445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Century Gothic" panose="020B0502020202020204" pitchFamily="34" charset="0"/>
              </a:rPr>
              <a:t>z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E233244-7C21-01FC-5188-20C7FF371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1" b="29099"/>
          <a:stretch/>
        </p:blipFill>
        <p:spPr>
          <a:xfrm>
            <a:off x="19333" y="900752"/>
            <a:ext cx="9180238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33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zip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zit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zap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quiz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857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Zed zips up the bag.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13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Zap the bug, Oz!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9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do the quiz?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61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Zip the Tent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 and Zed went on a trip in a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 sets up the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Zed helps.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“Look at the pond,” said Jaz.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“Let’s swim!”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 and Zed jump in the pond to swim.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 and Zed see lots of bugs.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have to zip up the tent,” said Jaz.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“If you zip it, the bugs do not get in.”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Zed runs to the tent to zip it 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bugs do not get in.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948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826</Words>
  <Application>Microsoft Macintosh PowerPoint</Application>
  <PresentationFormat>On-screen Show (4:3)</PresentationFormat>
  <Paragraphs>169</Paragraphs>
  <Slides>84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41</cp:revision>
  <dcterms:created xsi:type="dcterms:W3CDTF">2022-06-06T14:24:31Z</dcterms:created>
  <dcterms:modified xsi:type="dcterms:W3CDTF">2022-07-29T01:42:46Z</dcterms:modified>
</cp:coreProperties>
</file>