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4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519" r:id="rId10"/>
    <p:sldId id="3539" r:id="rId11"/>
    <p:sldId id="3520" r:id="rId12"/>
    <p:sldId id="3521" r:id="rId13"/>
    <p:sldId id="3522" r:id="rId14"/>
    <p:sldId id="3523" r:id="rId15"/>
    <p:sldId id="3524" r:id="rId16"/>
    <p:sldId id="3525" r:id="rId17"/>
    <p:sldId id="3526" r:id="rId18"/>
    <p:sldId id="3527" r:id="rId19"/>
    <p:sldId id="3528" r:id="rId20"/>
    <p:sldId id="3529" r:id="rId21"/>
    <p:sldId id="3530" r:id="rId22"/>
    <p:sldId id="3531" r:id="rId23"/>
    <p:sldId id="3532" r:id="rId24"/>
    <p:sldId id="3533" r:id="rId25"/>
    <p:sldId id="3534" r:id="rId26"/>
    <p:sldId id="3535" r:id="rId27"/>
    <p:sldId id="3536" r:id="rId28"/>
    <p:sldId id="3537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52" r:id="rId37"/>
    <p:sldId id="2353" r:id="rId38"/>
    <p:sldId id="2418" r:id="rId39"/>
    <p:sldId id="3330" r:id="rId40"/>
    <p:sldId id="3331" r:id="rId41"/>
    <p:sldId id="3332" r:id="rId42"/>
    <p:sldId id="3333" r:id="rId43"/>
    <p:sldId id="3334" r:id="rId44"/>
    <p:sldId id="3023" r:id="rId45"/>
    <p:sldId id="3024" r:id="rId46"/>
    <p:sldId id="2213" r:id="rId47"/>
    <p:sldId id="2214" r:id="rId48"/>
    <p:sldId id="2245" r:id="rId49"/>
    <p:sldId id="2216" r:id="rId50"/>
    <p:sldId id="2250" r:id="rId51"/>
    <p:sldId id="2217" r:id="rId52"/>
    <p:sldId id="368" r:id="rId53"/>
    <p:sldId id="3540" r:id="rId54"/>
    <p:sldId id="3541" r:id="rId55"/>
    <p:sldId id="3549" r:id="rId56"/>
    <p:sldId id="3547" r:id="rId57"/>
    <p:sldId id="2304" r:id="rId58"/>
    <p:sldId id="2221" r:id="rId59"/>
    <p:sldId id="2222" r:id="rId60"/>
    <p:sldId id="2224" r:id="rId61"/>
    <p:sldId id="2226" r:id="rId62"/>
    <p:sldId id="2227" r:id="rId63"/>
    <p:sldId id="806" r:id="rId64"/>
    <p:sldId id="809" r:id="rId65"/>
    <p:sldId id="812" r:id="rId66"/>
    <p:sldId id="2228" r:id="rId67"/>
    <p:sldId id="2125" r:id="rId68"/>
    <p:sldId id="815" r:id="rId69"/>
    <p:sldId id="803" r:id="rId70"/>
    <p:sldId id="2229" r:id="rId71"/>
    <p:sldId id="2223" r:id="rId72"/>
    <p:sldId id="2230" r:id="rId73"/>
    <p:sldId id="2373" r:id="rId74"/>
    <p:sldId id="2372" r:id="rId75"/>
    <p:sldId id="2322" r:id="rId76"/>
    <p:sldId id="2234" r:id="rId77"/>
    <p:sldId id="2235" r:id="rId78"/>
    <p:sldId id="2132" r:id="rId79"/>
    <p:sldId id="2163" r:id="rId80"/>
    <p:sldId id="3548" r:id="rId81"/>
    <p:sldId id="2225" r:id="rId82"/>
    <p:sldId id="22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77"/>
    <p:restoredTop sz="78695"/>
  </p:normalViewPr>
  <p:slideViewPr>
    <p:cSldViewPr snapToGrid="0" snapToObjects="1">
      <p:cViewPr>
        <p:scale>
          <a:sx n="314" d="100"/>
          <a:sy n="314" d="100"/>
        </p:scale>
        <p:origin x="-4664" y="-5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microsoft.com/office/2018/10/relationships/authors" Target="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V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3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91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v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433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092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v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433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0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092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45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7/28/22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09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6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 /v/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4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937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65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556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54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62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12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808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18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80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92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824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03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95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225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695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304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893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784823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FE77A-FE36-DD22-89B8-D31CD9585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66" y="3911355"/>
            <a:ext cx="3469268" cy="27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3050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4B3DAA-C800-6048-63EA-39623CE1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2A878-3677-5F66-C876-228322D72271}"/>
              </a:ext>
            </a:extLst>
          </p:cNvPr>
          <p:cNvSpPr txBox="1"/>
          <p:nvPr/>
        </p:nvSpPr>
        <p:spPr>
          <a:xfrm>
            <a:off x="3182786" y="447281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9179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4CBD66B-358E-66E6-710C-E805C1EB8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8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 /v/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5623069-7971-3985-7AE4-08227AAEA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398"/>
            <a:ext cx="2804481" cy="394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05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75CA4C3-51F8-EFDD-CD5E-4513326975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74" b="27809"/>
          <a:stretch/>
        </p:blipFill>
        <p:spPr>
          <a:xfrm>
            <a:off x="13648" y="955343"/>
            <a:ext cx="9130352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58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488FC1-06DC-DA74-F870-6E9B8333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7836"/>
            <a:ext cx="1781845" cy="214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870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6AC15CD-4B19-10B9-BC6F-3D9E45CE8E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93" b="28638"/>
          <a:stretch/>
        </p:blipFill>
        <p:spPr>
          <a:xfrm>
            <a:off x="0" y="900752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6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van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17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vat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vast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1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v /v/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FE77A-FE36-DD22-89B8-D31CD9585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66" y="3911355"/>
            <a:ext cx="3469268" cy="270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7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784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4B3DAA-C800-6048-63EA-39623CE1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22A878-3677-5F66-C876-228322D72271}"/>
              </a:ext>
            </a:extLst>
          </p:cNvPr>
          <p:cNvSpPr txBox="1"/>
          <p:nvPr/>
        </p:nvSpPr>
        <p:spPr>
          <a:xfrm>
            <a:off x="3182786" y="447281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311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6AC15CD-4B19-10B9-BC6F-3D9E45CE8E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93" b="28638"/>
          <a:stretch/>
        </p:blipFill>
        <p:spPr>
          <a:xfrm>
            <a:off x="0" y="900752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75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vet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van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vast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vent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0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7BDF2925-3E52-DA75-DD55-D2CCC18A0A77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F0EFD257-12F8-44A0-2713-64F362580E8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dog was at the vet.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2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Vic have his vest on?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did you and Vin do?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5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What is a Vet?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can vets do?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Vets help pets.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a vet help a dog?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a vet can help a dog.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a vet help a cat?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Yes, a vet can help lots of pets.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a vet help kids?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No, a vet can not help kids.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Vets just help pets.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Vets have a fun job.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117744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181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952</TotalTime>
  <Words>847</Words>
  <Application>Microsoft Macintosh PowerPoint</Application>
  <PresentationFormat>On-screen Show (4:3)</PresentationFormat>
  <Paragraphs>162</Paragraphs>
  <Slides>82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6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2022-07-29T01:28:22Z</dcterms:modified>
</cp:coreProperties>
</file>