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4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35" r:id="rId10"/>
    <p:sldId id="3636" r:id="rId11"/>
    <p:sldId id="3637" r:id="rId12"/>
    <p:sldId id="3638" r:id="rId13"/>
    <p:sldId id="3639" r:id="rId14"/>
    <p:sldId id="3640" r:id="rId15"/>
    <p:sldId id="3641" r:id="rId16"/>
    <p:sldId id="3642" r:id="rId17"/>
    <p:sldId id="3643" r:id="rId18"/>
    <p:sldId id="3644" r:id="rId19"/>
    <p:sldId id="3645" r:id="rId20"/>
    <p:sldId id="3646" r:id="rId21"/>
    <p:sldId id="3647" r:id="rId22"/>
    <p:sldId id="3648" r:id="rId23"/>
    <p:sldId id="3649" r:id="rId24"/>
    <p:sldId id="3650" r:id="rId25"/>
    <p:sldId id="3651" r:id="rId26"/>
    <p:sldId id="3652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338" r:id="rId35"/>
    <p:sldId id="2339" r:id="rId36"/>
    <p:sldId id="2405" r:id="rId37"/>
    <p:sldId id="3295" r:id="rId38"/>
    <p:sldId id="3296" r:id="rId39"/>
    <p:sldId id="3297" r:id="rId40"/>
    <p:sldId id="3298" r:id="rId41"/>
    <p:sldId id="3299" r:id="rId42"/>
    <p:sldId id="3001" r:id="rId43"/>
    <p:sldId id="3002" r:id="rId44"/>
    <p:sldId id="3003" r:id="rId45"/>
    <p:sldId id="2213" r:id="rId46"/>
    <p:sldId id="2214" r:id="rId47"/>
    <p:sldId id="2245" r:id="rId48"/>
    <p:sldId id="2216" r:id="rId49"/>
    <p:sldId id="2250" r:id="rId50"/>
    <p:sldId id="2217" r:id="rId51"/>
    <p:sldId id="368" r:id="rId52"/>
    <p:sldId id="3653" r:id="rId53"/>
    <p:sldId id="3654" r:id="rId54"/>
    <p:sldId id="3662" r:id="rId55"/>
    <p:sldId id="3660" r:id="rId56"/>
    <p:sldId id="2299" r:id="rId57"/>
    <p:sldId id="2221" r:id="rId58"/>
    <p:sldId id="2222" r:id="rId59"/>
    <p:sldId id="2224" r:id="rId60"/>
    <p:sldId id="2226" r:id="rId61"/>
    <p:sldId id="2227" r:id="rId62"/>
    <p:sldId id="2114" r:id="rId63"/>
    <p:sldId id="2116" r:id="rId64"/>
    <p:sldId id="2115" r:id="rId65"/>
    <p:sldId id="800" r:id="rId66"/>
    <p:sldId id="2228" r:id="rId67"/>
    <p:sldId id="2125" r:id="rId68"/>
    <p:sldId id="2109" r:id="rId69"/>
    <p:sldId id="2111" r:id="rId70"/>
    <p:sldId id="2229" r:id="rId71"/>
    <p:sldId id="2223" r:id="rId72"/>
    <p:sldId id="2230" r:id="rId73"/>
    <p:sldId id="2315" r:id="rId74"/>
    <p:sldId id="2358" r:id="rId75"/>
    <p:sldId id="2359" r:id="rId76"/>
    <p:sldId id="2234" r:id="rId77"/>
    <p:sldId id="2235" r:id="rId78"/>
    <p:sldId id="2132" r:id="rId79"/>
    <p:sldId id="2163" r:id="rId80"/>
    <p:sldId id="3661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1"/>
    <p:restoredTop sz="78762"/>
  </p:normalViewPr>
  <p:slideViewPr>
    <p:cSldViewPr snapToGrid="0" snapToObjects="1">
      <p:cViewPr>
        <p:scale>
          <a:sx n="82" d="100"/>
          <a:sy n="82" d="100"/>
        </p:scale>
        <p:origin x="226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95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9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22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3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22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5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8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26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1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30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61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66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59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47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11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1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96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18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35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74150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20974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737643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69705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5954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76635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143E-560D-846C-876C-2EF883BE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4" y="3429000"/>
            <a:ext cx="2190552" cy="2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023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08710-008C-7FDA-CAC8-60AA15F2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F47B-5A18-BFD2-BE91-BE59D63D1624}"/>
              </a:ext>
            </a:extLst>
          </p:cNvPr>
          <p:cNvSpPr txBox="1"/>
          <p:nvPr/>
        </p:nvSpPr>
        <p:spPr>
          <a:xfrm>
            <a:off x="3182749" y="44728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14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B6A3DFB-124E-97FD-01A8-D6A3B9B18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2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1DFC4E1-A49A-F6F1-2B81-623BF703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90" y="990599"/>
            <a:ext cx="2351510" cy="37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0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154D974-1838-8800-7362-77ADB2F68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42" b="25972"/>
          <a:stretch/>
        </p:blipFill>
        <p:spPr>
          <a:xfrm>
            <a:off x="32980" y="941696"/>
            <a:ext cx="9111019" cy="40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3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6E14E-94D3-CA49-16BB-1DEE3406B479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1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6607899-9845-B4C4-C35C-DF740D58E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98" y="914400"/>
            <a:ext cx="70169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7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CACE5E-57DA-8320-618A-1E37FE8C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93" b="29164"/>
          <a:stretch/>
        </p:blipFill>
        <p:spPr>
          <a:xfrm>
            <a:off x="13648" y="928048"/>
            <a:ext cx="91303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2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lost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3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list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9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1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143E-560D-846C-876C-2EF883BE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4" y="3429000"/>
            <a:ext cx="2190552" cy="2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3173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08710-008C-7FDA-CAC8-60AA15F2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F47B-5A18-BFD2-BE91-BE59D63D1624}"/>
              </a:ext>
            </a:extLst>
          </p:cNvPr>
          <p:cNvSpPr txBox="1"/>
          <p:nvPr/>
        </p:nvSpPr>
        <p:spPr>
          <a:xfrm>
            <a:off x="3182749" y="44728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377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CACE5E-57DA-8320-618A-1E37FE8C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93" b="29164"/>
          <a:stretch/>
        </p:blipFill>
        <p:spPr>
          <a:xfrm>
            <a:off x="13648" y="928048"/>
            <a:ext cx="91303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9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last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left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3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478EFCFE-8232-B398-6113-2969C9FED038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06463545-8BDA-CE2C-3BA9-C2317272CF8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the lamp on?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 lost the book.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5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Mel let me look at the book.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Lost in the Lab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is in a big lab.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got lost in the big lab.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lamp in the lab is not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can not see.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“Help!” said Gil.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gets to the lab.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can help.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taps the lamp.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lamp is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can see at last!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hands Gil his books.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left the lab.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908633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151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</TotalTime>
  <Words>847</Words>
  <Application>Microsoft Macintosh PowerPoint</Application>
  <PresentationFormat>On-screen Show (4:3)</PresentationFormat>
  <Paragraphs>174</Paragraphs>
  <Slides>82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2022-07-29T00:46:55Z</dcterms:modified>
</cp:coreProperties>
</file>