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3"/>
  </p:notesMasterIdLst>
  <p:sldIdLst>
    <p:sldId id="2247" r:id="rId2"/>
    <p:sldId id="2199" r:id="rId3"/>
    <p:sldId id="3049" r:id="rId4"/>
    <p:sldId id="2248" r:id="rId5"/>
    <p:sldId id="2240" r:id="rId6"/>
    <p:sldId id="2238" r:id="rId7"/>
    <p:sldId id="2241" r:id="rId8"/>
    <p:sldId id="2198" r:id="rId9"/>
    <p:sldId id="3617" r:id="rId10"/>
    <p:sldId id="3634" r:id="rId11"/>
    <p:sldId id="3618" r:id="rId12"/>
    <p:sldId id="3619" r:id="rId13"/>
    <p:sldId id="3620" r:id="rId14"/>
    <p:sldId id="3621" r:id="rId15"/>
    <p:sldId id="3622" r:id="rId16"/>
    <p:sldId id="3623" r:id="rId17"/>
    <p:sldId id="3624" r:id="rId18"/>
    <p:sldId id="3625" r:id="rId19"/>
    <p:sldId id="3626" r:id="rId20"/>
    <p:sldId id="3627" r:id="rId21"/>
    <p:sldId id="3628" r:id="rId22"/>
    <p:sldId id="3629" r:id="rId23"/>
    <p:sldId id="3630" r:id="rId24"/>
    <p:sldId id="3631" r:id="rId25"/>
    <p:sldId id="3632" r:id="rId26"/>
    <p:sldId id="3633" r:id="rId27"/>
    <p:sldId id="2242" r:id="rId28"/>
    <p:sldId id="2200" r:id="rId29"/>
    <p:sldId id="2201" r:id="rId30"/>
    <p:sldId id="2243" r:id="rId31"/>
    <p:sldId id="2202" r:id="rId32"/>
    <p:sldId id="2244" r:id="rId33"/>
    <p:sldId id="2203" r:id="rId34"/>
    <p:sldId id="2401" r:id="rId35"/>
    <p:sldId id="2402" r:id="rId36"/>
    <p:sldId id="2403" r:id="rId37"/>
    <p:sldId id="2404" r:id="rId38"/>
    <p:sldId id="3356" r:id="rId39"/>
    <p:sldId id="3357" r:id="rId40"/>
    <p:sldId id="3405" r:id="rId41"/>
    <p:sldId id="2998" r:id="rId42"/>
    <p:sldId id="2999" r:id="rId43"/>
    <p:sldId id="3000" r:id="rId44"/>
    <p:sldId id="2213" r:id="rId45"/>
    <p:sldId id="2214" r:id="rId46"/>
    <p:sldId id="2245" r:id="rId47"/>
    <p:sldId id="2216" r:id="rId48"/>
    <p:sldId id="2250" r:id="rId49"/>
    <p:sldId id="2217" r:id="rId50"/>
    <p:sldId id="368" r:id="rId51"/>
    <p:sldId id="3635" r:id="rId52"/>
    <p:sldId id="3636" r:id="rId53"/>
    <p:sldId id="3637" r:id="rId54"/>
    <p:sldId id="3638" r:id="rId55"/>
    <p:sldId id="3641" r:id="rId56"/>
    <p:sldId id="2295" r:id="rId57"/>
    <p:sldId id="2221" r:id="rId58"/>
    <p:sldId id="2222" r:id="rId59"/>
    <p:sldId id="2224" r:id="rId60"/>
    <p:sldId id="2226" r:id="rId61"/>
    <p:sldId id="2227" r:id="rId62"/>
    <p:sldId id="3642" r:id="rId63"/>
    <p:sldId id="2114" r:id="rId64"/>
    <p:sldId id="2116" r:id="rId65"/>
    <p:sldId id="2115" r:id="rId66"/>
    <p:sldId id="2228" r:id="rId67"/>
    <p:sldId id="2125" r:id="rId68"/>
    <p:sldId id="800" r:id="rId69"/>
    <p:sldId id="2229" r:id="rId70"/>
    <p:sldId id="2223" r:id="rId71"/>
    <p:sldId id="2230" r:id="rId72"/>
    <p:sldId id="2314" r:id="rId73"/>
    <p:sldId id="2356" r:id="rId74"/>
    <p:sldId id="2357" r:id="rId75"/>
    <p:sldId id="2234" r:id="rId76"/>
    <p:sldId id="2235" r:id="rId77"/>
    <p:sldId id="2132" r:id="rId78"/>
    <p:sldId id="2163" r:id="rId79"/>
    <p:sldId id="3643" r:id="rId80"/>
    <p:sldId id="2225" r:id="rId81"/>
    <p:sldId id="2236" r:id="rId8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47"/>
    <p:restoredTop sz="78762"/>
  </p:normalViewPr>
  <p:slideViewPr>
    <p:cSldViewPr snapToGrid="0" snapToObjects="1">
      <p:cViewPr varScale="1">
        <p:scale>
          <a:sx n="102" d="100"/>
          <a:sy n="102" d="100"/>
        </p:scale>
        <p:origin x="26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311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r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5384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5897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r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5384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19-84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EE /</a:t>
            </a:r>
            <a:r>
              <a:rPr lang="en-US" dirty="0" err="1"/>
              <a:t>ē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99364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27599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73354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2837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orange star indicates these are new irregular words that need to be introduced.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717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25+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80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482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3897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28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057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589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899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7/28/22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25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43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gi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gi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25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r /r/ Part 2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9435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314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5677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6248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5439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7604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3257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3892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4142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3138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4067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736140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9999342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6404924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1994630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41627983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5744442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9188043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32" y="2252011"/>
            <a:ext cx="310429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  <a:r>
              <a:rPr kumimoji="0" lang="en-US" altLang="en-US" sz="8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5918E947-A818-5CAA-2C4E-D52DF135E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904" y="2252011"/>
            <a:ext cx="36333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US" altLang="en-US" sz="8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og</a:t>
            </a:r>
          </a:p>
        </p:txBody>
      </p:sp>
    </p:spTree>
    <p:extLst>
      <p:ext uri="{BB962C8B-B14F-4D97-AF65-F5344CB8AC3E}">
        <p14:creationId xmlns:p14="http://schemas.microsoft.com/office/powerpoint/2010/main" val="185609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425" y="1555736"/>
            <a:ext cx="310429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5918E947-A818-5CAA-2C4E-D52DF135E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2997" y="1555736"/>
            <a:ext cx="36333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340513-6FFB-AA65-40AB-2C872EFDFA00}"/>
              </a:ext>
            </a:extLst>
          </p:cNvPr>
          <p:cNvSpPr/>
          <p:nvPr/>
        </p:nvSpPr>
        <p:spPr>
          <a:xfrm>
            <a:off x="1030572" y="3048380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F8DA36-A69F-5BE1-C7D6-F3F134E23F5B}"/>
              </a:ext>
            </a:extLst>
          </p:cNvPr>
          <p:cNvSpPr/>
          <p:nvPr/>
        </p:nvSpPr>
        <p:spPr>
          <a:xfrm>
            <a:off x="1602984" y="3048381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CD891A-E356-AA7A-E339-B8E74B3058B7}"/>
              </a:ext>
            </a:extLst>
          </p:cNvPr>
          <p:cNvSpPr/>
          <p:nvPr/>
        </p:nvSpPr>
        <p:spPr>
          <a:xfrm>
            <a:off x="3066691" y="3048380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27FAC1-9EC1-1154-21E0-06D3AB1EDE5B}"/>
              </a:ext>
            </a:extLst>
          </p:cNvPr>
          <p:cNvSpPr/>
          <p:nvPr/>
        </p:nvSpPr>
        <p:spPr>
          <a:xfrm>
            <a:off x="5914023" y="3048381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57F91D-0061-DCDF-3D52-4882CBA0113C}"/>
              </a:ext>
            </a:extLst>
          </p:cNvPr>
          <p:cNvSpPr/>
          <p:nvPr/>
        </p:nvSpPr>
        <p:spPr>
          <a:xfrm>
            <a:off x="6322719" y="3048381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D82D92-7CB0-8492-9283-EBD7F5BD6A4B}"/>
              </a:ext>
            </a:extLst>
          </p:cNvPr>
          <p:cNvSpPr/>
          <p:nvPr/>
        </p:nvSpPr>
        <p:spPr>
          <a:xfrm>
            <a:off x="6758912" y="3048381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F250BD-4560-8702-B8BC-F36EE53B43F3}"/>
              </a:ext>
            </a:extLst>
          </p:cNvPr>
          <p:cNvSpPr/>
          <p:nvPr/>
        </p:nvSpPr>
        <p:spPr>
          <a:xfrm>
            <a:off x="7377729" y="3048381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DAC6B34-6908-84E3-CAAA-BE717CE90C74}"/>
              </a:ext>
            </a:extLst>
          </p:cNvPr>
          <p:cNvSpPr/>
          <p:nvPr/>
        </p:nvSpPr>
        <p:spPr>
          <a:xfrm>
            <a:off x="2286243" y="3048378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97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24E3A5-B5B8-32B3-BADE-6DA0412FF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595169-37C6-DCD6-EF5E-7CD7D192F797}"/>
              </a:ext>
            </a:extLst>
          </p:cNvPr>
          <p:cNvSpPr txBox="1"/>
          <p:nvPr/>
        </p:nvSpPr>
        <p:spPr>
          <a:xfrm>
            <a:off x="3182599" y="447299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5643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4B8A2EC1-E844-9F05-5523-3B8AF3C8F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340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2376506E-F654-BE00-52ED-FEA4A0430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522" y="2743199"/>
            <a:ext cx="1383398" cy="209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80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25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r /r/ Part 2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CA815A5B-512A-6B55-8021-5834A2153D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783" b="28299"/>
          <a:stretch/>
        </p:blipFill>
        <p:spPr>
          <a:xfrm>
            <a:off x="32980" y="873457"/>
            <a:ext cx="9111019" cy="402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219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2753694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brag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05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crab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trim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drop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crib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drip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grab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66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prop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grub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0;p36">
            <a:extLst>
              <a:ext uri="{FF2B5EF4-FFF2-40B4-BE49-F238E27FC236}">
                <a16:creationId xmlns:a16="http://schemas.microsoft.com/office/drawing/2014/main" id="{2669681B-96A0-E5EB-AB04-EFB290FC14A7}"/>
              </a:ext>
            </a:extLst>
          </p:cNvPr>
          <p:cNvSpPr txBox="1"/>
          <p:nvPr/>
        </p:nvSpPr>
        <p:spPr>
          <a:xfrm>
            <a:off x="2990504" y="3577552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grins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852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25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r /r/ Part 2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7106624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32" y="2252011"/>
            <a:ext cx="310429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  <a:r>
              <a:rPr kumimoji="0" lang="en-US" altLang="en-US" sz="8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5918E947-A818-5CAA-2C4E-D52DF135E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904" y="2252011"/>
            <a:ext cx="36333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US" altLang="en-US" sz="8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og</a:t>
            </a:r>
          </a:p>
        </p:txBody>
      </p:sp>
    </p:spTree>
    <p:extLst>
      <p:ext uri="{BB962C8B-B14F-4D97-AF65-F5344CB8AC3E}">
        <p14:creationId xmlns:p14="http://schemas.microsoft.com/office/powerpoint/2010/main" val="94625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425" y="1555736"/>
            <a:ext cx="310429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5918E947-A818-5CAA-2C4E-D52DF135E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2997" y="1555736"/>
            <a:ext cx="36333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340513-6FFB-AA65-40AB-2C872EFDFA00}"/>
              </a:ext>
            </a:extLst>
          </p:cNvPr>
          <p:cNvSpPr/>
          <p:nvPr/>
        </p:nvSpPr>
        <p:spPr>
          <a:xfrm>
            <a:off x="1030572" y="3048380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F8DA36-A69F-5BE1-C7D6-F3F134E23F5B}"/>
              </a:ext>
            </a:extLst>
          </p:cNvPr>
          <p:cNvSpPr/>
          <p:nvPr/>
        </p:nvSpPr>
        <p:spPr>
          <a:xfrm>
            <a:off x="1602984" y="3048381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CD891A-E356-AA7A-E339-B8E74B3058B7}"/>
              </a:ext>
            </a:extLst>
          </p:cNvPr>
          <p:cNvSpPr/>
          <p:nvPr/>
        </p:nvSpPr>
        <p:spPr>
          <a:xfrm>
            <a:off x="3066691" y="3048380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27FAC1-9EC1-1154-21E0-06D3AB1EDE5B}"/>
              </a:ext>
            </a:extLst>
          </p:cNvPr>
          <p:cNvSpPr/>
          <p:nvPr/>
        </p:nvSpPr>
        <p:spPr>
          <a:xfrm>
            <a:off x="5914023" y="3048381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57F91D-0061-DCDF-3D52-4882CBA0113C}"/>
              </a:ext>
            </a:extLst>
          </p:cNvPr>
          <p:cNvSpPr/>
          <p:nvPr/>
        </p:nvSpPr>
        <p:spPr>
          <a:xfrm>
            <a:off x="6322719" y="3048381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D82D92-7CB0-8492-9283-EBD7F5BD6A4B}"/>
              </a:ext>
            </a:extLst>
          </p:cNvPr>
          <p:cNvSpPr/>
          <p:nvPr/>
        </p:nvSpPr>
        <p:spPr>
          <a:xfrm>
            <a:off x="6758912" y="3048381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F250BD-4560-8702-B8BC-F36EE53B43F3}"/>
              </a:ext>
            </a:extLst>
          </p:cNvPr>
          <p:cNvSpPr/>
          <p:nvPr/>
        </p:nvSpPr>
        <p:spPr>
          <a:xfrm>
            <a:off x="7377729" y="3048381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DAC6B34-6908-84E3-CAAA-BE717CE90C74}"/>
              </a:ext>
            </a:extLst>
          </p:cNvPr>
          <p:cNvSpPr/>
          <p:nvPr/>
        </p:nvSpPr>
        <p:spPr>
          <a:xfrm>
            <a:off x="2286243" y="3048378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50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831DEE-32CF-A6EF-BE91-C139CFC42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5E316C-2256-B1EE-7A0B-48AFAC86C1E0}"/>
              </a:ext>
            </a:extLst>
          </p:cNvPr>
          <p:cNvSpPr txBox="1"/>
          <p:nvPr/>
        </p:nvSpPr>
        <p:spPr>
          <a:xfrm>
            <a:off x="3182599" y="447299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26896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CA815A5B-512A-6B55-8021-5834A2153D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783" b="28299"/>
          <a:stretch/>
        </p:blipFill>
        <p:spPr>
          <a:xfrm>
            <a:off x="32980" y="873457"/>
            <a:ext cx="9111019" cy="402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271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from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trip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grab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drum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980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see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5F0AA7-1395-4608-92A4-664BA558A331}"/>
              </a:ext>
            </a:extLst>
          </p:cNvPr>
          <p:cNvSpPr/>
          <p:nvPr/>
        </p:nvSpPr>
        <p:spPr>
          <a:xfrm>
            <a:off x="3241036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426E2103-5C35-4232-B74E-81B846071131}"/>
              </a:ext>
            </a:extLst>
          </p:cNvPr>
          <p:cNvSpPr/>
          <p:nvPr/>
        </p:nvSpPr>
        <p:spPr>
          <a:xfrm>
            <a:off x="4572000" y="404042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A2D2B1-0CF0-5D65-40EA-2A8BD844328D}"/>
              </a:ext>
            </a:extLst>
          </p:cNvPr>
          <p:cNvCxnSpPr>
            <a:cxnSpLocks/>
          </p:cNvCxnSpPr>
          <p:nvPr/>
        </p:nvCxnSpPr>
        <p:spPr>
          <a:xfrm>
            <a:off x="4139027" y="3865175"/>
            <a:ext cx="1533111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C8AD339-B1CE-F4B2-2E2F-D338D63D6D4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672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he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C1170C-4E9B-EA81-9B4C-9CBCE1BB5F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544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be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19138A-5351-93C4-7F3D-8251CC66B7C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3012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me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6C88A6-4758-DB38-261C-E0203D3AF8E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066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2496268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89B1E-FB5F-680D-EC17-1541E17E7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6" name="Star: 5 Points 8">
            <a:extLst>
              <a:ext uri="{FF2B5EF4-FFF2-40B4-BE49-F238E27FC236}">
                <a16:creationId xmlns:a16="http://schemas.microsoft.com/office/drawing/2014/main" id="{D4F75F7B-5E00-C297-A79A-332F35729540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8300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from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663443" y="411068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B7DD0B-9F9F-41C2-8101-D51AEEBBFAE6}"/>
              </a:ext>
            </a:extLst>
          </p:cNvPr>
          <p:cNvSpPr/>
          <p:nvPr/>
        </p:nvSpPr>
        <p:spPr>
          <a:xfrm>
            <a:off x="5304228" y="411514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F6F06049-7007-EE4C-91A4-E2DD6528B938}"/>
              </a:ext>
            </a:extLst>
          </p:cNvPr>
          <p:cNvSpPr/>
          <p:nvPr/>
        </p:nvSpPr>
        <p:spPr>
          <a:xfrm>
            <a:off x="4033226" y="411514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195C39-E346-F842-BBFC-7E1CEC48E802}"/>
              </a:ext>
            </a:extLst>
          </p:cNvPr>
          <p:cNvSpPr/>
          <p:nvPr/>
        </p:nvSpPr>
        <p:spPr>
          <a:xfrm>
            <a:off x="3355450" y="411068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C07B32-4DA6-A39D-3457-403D974577E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tar: 5 Points 8">
            <a:extLst>
              <a:ext uri="{FF2B5EF4-FFF2-40B4-BE49-F238E27FC236}">
                <a16:creationId xmlns:a16="http://schemas.microsoft.com/office/drawing/2014/main" id="{80FE3E4A-B8D2-3279-AC4F-973994336FE7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00237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615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Greg grins at me.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25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 not drop the drum!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64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Grab a hat from the bin.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09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Drums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562732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Greg and Brent get drums.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Greg’s drum is big and red.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Greg taps the drum.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drum is fun. </a:t>
            </a:r>
            <a:endParaRPr kumimoji="0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6951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650750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Greg trips and drops his drum.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BAM! The drum is bent.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Greg is sad.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“Do not fret, Greg,” said Brent. 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610872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650750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Brent grabs his drum and hands it to Greg.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Greg grins at Brent.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Greg and Brent tap Brent’s drum.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65351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63600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952</TotalTime>
  <Words>813</Words>
  <Application>Microsoft Macintosh PowerPoint</Application>
  <PresentationFormat>On-screen Show (4:3)</PresentationFormat>
  <Paragraphs>168</Paragraphs>
  <Slides>81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5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Microsoft Office User</cp:lastModifiedBy>
  <cp:revision>40</cp:revision>
  <dcterms:created xsi:type="dcterms:W3CDTF">2022-06-06T14:24:31Z</dcterms:created>
  <dcterms:modified xsi:type="dcterms:W3CDTF">2022-07-29T00:41:16Z</dcterms:modified>
</cp:coreProperties>
</file>