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1"/>
  </p:notesMasterIdLst>
  <p:sldIdLst>
    <p:sldId id="3627" r:id="rId3"/>
    <p:sldId id="2199" r:id="rId4"/>
    <p:sldId id="3049" r:id="rId5"/>
    <p:sldId id="3628" r:id="rId6"/>
    <p:sldId id="2240" r:id="rId7"/>
    <p:sldId id="2238" r:id="rId8"/>
    <p:sldId id="2241" r:id="rId9"/>
    <p:sldId id="2198" r:id="rId10"/>
    <p:sldId id="3600" r:id="rId11"/>
    <p:sldId id="3616" r:id="rId12"/>
    <p:sldId id="3601" r:id="rId13"/>
    <p:sldId id="3602" r:id="rId14"/>
    <p:sldId id="3603" r:id="rId15"/>
    <p:sldId id="3604" r:id="rId16"/>
    <p:sldId id="3605" r:id="rId17"/>
    <p:sldId id="3606" r:id="rId18"/>
    <p:sldId id="3607" r:id="rId19"/>
    <p:sldId id="3608" r:id="rId20"/>
    <p:sldId id="3609" r:id="rId21"/>
    <p:sldId id="3610" r:id="rId22"/>
    <p:sldId id="3611" r:id="rId23"/>
    <p:sldId id="3612" r:id="rId24"/>
    <p:sldId id="3613" r:id="rId25"/>
    <p:sldId id="3614" r:id="rId26"/>
    <p:sldId id="3615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334" r:id="rId35"/>
    <p:sldId id="2335" r:id="rId36"/>
    <p:sldId id="2400" r:id="rId37"/>
    <p:sldId id="3285" r:id="rId38"/>
    <p:sldId id="3286" r:id="rId39"/>
    <p:sldId id="3287" r:id="rId40"/>
    <p:sldId id="3288" r:id="rId41"/>
    <p:sldId id="3289" r:id="rId42"/>
    <p:sldId id="2995" r:id="rId43"/>
    <p:sldId id="2996" r:id="rId44"/>
    <p:sldId id="2997" r:id="rId45"/>
    <p:sldId id="2213" r:id="rId46"/>
    <p:sldId id="2214" r:id="rId47"/>
    <p:sldId id="2245" r:id="rId48"/>
    <p:sldId id="2216" r:id="rId49"/>
    <p:sldId id="3629" r:id="rId50"/>
    <p:sldId id="2217" r:id="rId51"/>
    <p:sldId id="368" r:id="rId52"/>
    <p:sldId id="3617" r:id="rId53"/>
    <p:sldId id="3618" r:id="rId54"/>
    <p:sldId id="3630" r:id="rId55"/>
    <p:sldId id="3624" r:id="rId56"/>
    <p:sldId id="2297" r:id="rId57"/>
    <p:sldId id="2221" r:id="rId58"/>
    <p:sldId id="2222" r:id="rId59"/>
    <p:sldId id="2224" r:id="rId60"/>
    <p:sldId id="2226" r:id="rId61"/>
    <p:sldId id="2227" r:id="rId62"/>
    <p:sldId id="797" r:id="rId63"/>
    <p:sldId id="3625" r:id="rId64"/>
    <p:sldId id="2114" r:id="rId65"/>
    <p:sldId id="2116" r:id="rId66"/>
    <p:sldId id="2115" r:id="rId67"/>
    <p:sldId id="2228" r:id="rId68"/>
    <p:sldId id="2223" r:id="rId69"/>
    <p:sldId id="2230" r:id="rId70"/>
    <p:sldId id="2313" r:id="rId71"/>
    <p:sldId id="2354" r:id="rId72"/>
    <p:sldId id="2355" r:id="rId73"/>
    <p:sldId id="2234" r:id="rId74"/>
    <p:sldId id="2235" r:id="rId75"/>
    <p:sldId id="2132" r:id="rId76"/>
    <p:sldId id="2163" r:id="rId77"/>
    <p:sldId id="3626" r:id="rId78"/>
    <p:sldId id="2225" r:id="rId79"/>
    <p:sldId id="223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8695"/>
  </p:normalViewPr>
  <p:slideViewPr>
    <p:cSldViewPr snapToGrid="0" snapToObjects="1">
      <p:cViewPr>
        <p:scale>
          <a:sx n="300" d="100"/>
          <a:sy n="300" d="100"/>
        </p:scale>
        <p:origin x="-4288" y="-5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8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89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8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37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80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0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3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81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1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69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5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0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44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864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17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49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36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28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78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14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30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43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5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2B06CB-997C-9B98-698B-EDB428379A01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1</a:t>
            </a:r>
          </a:p>
        </p:txBody>
      </p:sp>
    </p:spTree>
    <p:extLst>
      <p:ext uri="{BB962C8B-B14F-4D97-AF65-F5344CB8AC3E}">
        <p14:creationId xmlns:p14="http://schemas.microsoft.com/office/powerpoint/2010/main" val="153223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5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187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33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20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56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29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999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58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07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50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0206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521993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42144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9288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04070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29831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73BF4-D4A3-5BCC-FD2A-F085958FE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117" y="3785575"/>
            <a:ext cx="2989766" cy="25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1918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63BDE-8797-724F-40C8-9A4453B6E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56141-EE84-2248-2903-7628DF211DF2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0810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B8A2EC1-E844-9F05-5523-3B8AF3C8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3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99AC613-FE68-03DC-CF40-DAC4EBC4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32" y="990599"/>
            <a:ext cx="2349547" cy="38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5E02ACE-DF45-ACEF-0E75-66E2E406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61" b="27448"/>
          <a:stretch/>
        </p:blipFill>
        <p:spPr>
          <a:xfrm>
            <a:off x="19333" y="968990"/>
            <a:ext cx="9115568" cy="40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3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376506E-F654-BE00-52ED-FEA4A0430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22" y="2743199"/>
            <a:ext cx="1383398" cy="20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FD7A6-27CA-4295-418B-E98E2837147C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1</a:t>
            </a:r>
          </a:p>
        </p:txBody>
      </p:sp>
    </p:spTree>
    <p:extLst>
      <p:ext uri="{BB962C8B-B14F-4D97-AF65-F5344CB8AC3E}">
        <p14:creationId xmlns:p14="http://schemas.microsoft.com/office/powerpoint/2010/main" val="253131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43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rim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3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run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43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rods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8EE45-4333-044A-9DC2-B31D1F027106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1</a:t>
            </a:r>
          </a:p>
        </p:txBody>
      </p:sp>
    </p:spTree>
    <p:extLst>
      <p:ext uri="{BB962C8B-B14F-4D97-AF65-F5344CB8AC3E}">
        <p14:creationId xmlns:p14="http://schemas.microsoft.com/office/powerpoint/2010/main" val="3026329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73BF4-D4A3-5BCC-FD2A-F085958FE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117" y="3785575"/>
            <a:ext cx="2989766" cy="25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54771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63BDE-8797-724F-40C8-9A4453B6E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56141-EE84-2248-2903-7628DF211DF2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903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1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run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rest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5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Rob ran to 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he see the rat?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4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got rid of the rags.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Red Cat and the Rate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cat sees a rat.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rat runs.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cat runs to get the rat.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rat is fast.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cat is not as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rat runs to a raft.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rat got on the raft. </a:t>
            </a: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cat did not fit on the raft.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rat got rid of the red cat.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342768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83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750</Words>
  <Application>Microsoft Macintosh PowerPoint</Application>
  <PresentationFormat>On-screen Show (4:3)</PresentationFormat>
  <Paragraphs>156</Paragraphs>
  <Slides>78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2022-07-28T22:53:01Z</dcterms:modified>
</cp:coreProperties>
</file>