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</p:sldMasterIdLst>
  <p:notesMasterIdLst>
    <p:notesMasterId r:id="rId84"/>
  </p:notesMasterIdLst>
  <p:sldIdLst>
    <p:sldId id="3610" r:id="rId3"/>
    <p:sldId id="2199" r:id="rId4"/>
    <p:sldId id="3049" r:id="rId5"/>
    <p:sldId id="3611" r:id="rId6"/>
    <p:sldId id="2240" r:id="rId7"/>
    <p:sldId id="2238" r:id="rId8"/>
    <p:sldId id="2241" r:id="rId9"/>
    <p:sldId id="2198" r:id="rId10"/>
    <p:sldId id="3584" r:id="rId11"/>
    <p:sldId id="3599" r:id="rId12"/>
    <p:sldId id="3585" r:id="rId13"/>
    <p:sldId id="3586" r:id="rId14"/>
    <p:sldId id="3587" r:id="rId15"/>
    <p:sldId id="3588" r:id="rId16"/>
    <p:sldId id="3589" r:id="rId17"/>
    <p:sldId id="3590" r:id="rId18"/>
    <p:sldId id="3591" r:id="rId19"/>
    <p:sldId id="3592" r:id="rId20"/>
    <p:sldId id="3593" r:id="rId21"/>
    <p:sldId id="3594" r:id="rId22"/>
    <p:sldId id="3595" r:id="rId23"/>
    <p:sldId id="3596" r:id="rId24"/>
    <p:sldId id="3597" r:id="rId25"/>
    <p:sldId id="3598" r:id="rId26"/>
    <p:sldId id="2242" r:id="rId27"/>
    <p:sldId id="2200" r:id="rId28"/>
    <p:sldId id="2201" r:id="rId29"/>
    <p:sldId id="2243" r:id="rId30"/>
    <p:sldId id="2202" r:id="rId31"/>
    <p:sldId id="2244" r:id="rId32"/>
    <p:sldId id="2203" r:id="rId33"/>
    <p:sldId id="2332" r:id="rId34"/>
    <p:sldId id="2333" r:id="rId35"/>
    <p:sldId id="2399" r:id="rId36"/>
    <p:sldId id="3280" r:id="rId37"/>
    <p:sldId id="3281" r:id="rId38"/>
    <p:sldId id="3282" r:id="rId39"/>
    <p:sldId id="3283" r:id="rId40"/>
    <p:sldId id="3284" r:id="rId41"/>
    <p:sldId id="2992" r:id="rId42"/>
    <p:sldId id="2993" r:id="rId43"/>
    <p:sldId id="2994" r:id="rId44"/>
    <p:sldId id="2213" r:id="rId45"/>
    <p:sldId id="2214" r:id="rId46"/>
    <p:sldId id="2245" r:id="rId47"/>
    <p:sldId id="2216" r:id="rId48"/>
    <p:sldId id="3612" r:id="rId49"/>
    <p:sldId id="2217" r:id="rId50"/>
    <p:sldId id="368" r:id="rId51"/>
    <p:sldId id="3600" r:id="rId52"/>
    <p:sldId id="3601" r:id="rId53"/>
    <p:sldId id="3613" r:id="rId54"/>
    <p:sldId id="3607" r:id="rId55"/>
    <p:sldId id="2296" r:id="rId56"/>
    <p:sldId id="2221" r:id="rId57"/>
    <p:sldId id="2222" r:id="rId58"/>
    <p:sldId id="2224" r:id="rId59"/>
    <p:sldId id="2226" r:id="rId60"/>
    <p:sldId id="2227" r:id="rId61"/>
    <p:sldId id="791" r:id="rId62"/>
    <p:sldId id="794" r:id="rId63"/>
    <p:sldId id="797" r:id="rId64"/>
    <p:sldId id="3608" r:id="rId65"/>
    <p:sldId id="2228" r:id="rId66"/>
    <p:sldId id="2125" r:id="rId67"/>
    <p:sldId id="2114" r:id="rId68"/>
    <p:sldId id="2116" r:id="rId69"/>
    <p:sldId id="2115" r:id="rId70"/>
    <p:sldId id="2229" r:id="rId71"/>
    <p:sldId id="2223" r:id="rId72"/>
    <p:sldId id="2230" r:id="rId73"/>
    <p:sldId id="2312" r:id="rId74"/>
    <p:sldId id="2352" r:id="rId75"/>
    <p:sldId id="2353" r:id="rId76"/>
    <p:sldId id="2234" r:id="rId77"/>
    <p:sldId id="2235" r:id="rId78"/>
    <p:sldId id="2132" r:id="rId79"/>
    <p:sldId id="2163" r:id="rId80"/>
    <p:sldId id="3609" r:id="rId81"/>
    <p:sldId id="2225" r:id="rId82"/>
    <p:sldId id="2236" r:id="rId8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67"/>
    <p:restoredTop sz="78695"/>
  </p:normalViewPr>
  <p:slideViewPr>
    <p:cSldViewPr snapToGrid="0" snapToObjects="1">
      <p:cViewPr>
        <p:scale>
          <a:sx n="96" d="100"/>
          <a:sy n="96" d="100"/>
        </p:scale>
        <p:origin x="237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notesMaster" Target="notesMasters/notesMaster1.xml"/><Relationship Id="rId89" Type="http://schemas.microsoft.com/office/2018/10/relationships/authors" Target="author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Uppercase H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205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193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h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813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285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h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8135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8569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4092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17+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r>
              <a:rPr lang="en-US" dirty="0"/>
              <a:t>F represents the /v/ sound.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796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19-84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EE /</a:t>
            </a:r>
            <a:r>
              <a:rPr lang="en-US" dirty="0" err="1"/>
              <a:t>ē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99364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orange star indicates these are new irregular words that need to be introduced.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717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7599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73354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283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1482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897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28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517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285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562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7/28/22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82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3541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663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363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951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8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3801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8611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10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702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7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30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1481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812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5328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0529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25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780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gi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BCEF59-31D2-3304-3108-E54D7663F916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23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h /h/</a:t>
            </a:r>
          </a:p>
        </p:txBody>
      </p:sp>
    </p:spTree>
    <p:extLst>
      <p:ext uri="{BB962C8B-B14F-4D97-AF65-F5344CB8AC3E}">
        <p14:creationId xmlns:p14="http://schemas.microsoft.com/office/powerpoint/2010/main" val="754133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6000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3970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9783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1614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0424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2487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8871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4469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2489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938282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2565721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6991999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13201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522527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6223028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33A9FE-DA28-6F60-FC0A-5E512F3A8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236" y="3721644"/>
            <a:ext cx="3045522" cy="205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2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had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42813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407CBD-A44B-894E-1EAC-61B3A00E4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A24170-C1F7-D069-8D6A-566E1C032321}"/>
              </a:ext>
            </a:extLst>
          </p:cNvPr>
          <p:cNvSpPr txBox="1"/>
          <p:nvPr/>
        </p:nvSpPr>
        <p:spPr>
          <a:xfrm>
            <a:off x="3181388" y="447420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05663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42AE5A7F-38B2-7D04-C624-5670A60CF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591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57E7E582-C5AD-CF66-F10C-7B9443246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07" y="960120"/>
            <a:ext cx="2171515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085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B242420B-E50E-34F6-6311-E2B55A1EE4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613" b="27530"/>
          <a:stretch/>
        </p:blipFill>
        <p:spPr>
          <a:xfrm>
            <a:off x="13648" y="928048"/>
            <a:ext cx="9130352" cy="401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276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D40EEA7E-EB91-ECB5-6CFE-05F70A913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48" y="990600"/>
            <a:ext cx="1466131" cy="387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976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E0AD71A7-3264-4F3A-30FD-C9D05920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814" b="27330"/>
          <a:stretch/>
        </p:blipFill>
        <p:spPr>
          <a:xfrm>
            <a:off x="13648" y="941696"/>
            <a:ext cx="9130352" cy="401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50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4AD2FB-F721-166D-5EFF-4B13F24B8EBC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23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h /h/</a:t>
            </a:r>
          </a:p>
        </p:txBody>
      </p:sp>
    </p:spTree>
    <p:extLst>
      <p:ext uri="{BB962C8B-B14F-4D97-AF65-F5344CB8AC3E}">
        <p14:creationId xmlns:p14="http://schemas.microsoft.com/office/powerpoint/2010/main" val="40923316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2753694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hat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494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had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him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hug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hum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811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hunt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hint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hand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434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296C77-865C-82BE-B333-255240AFBE0E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23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h /h/</a:t>
            </a:r>
          </a:p>
        </p:txBody>
      </p:sp>
    </p:spTree>
    <p:extLst>
      <p:ext uri="{BB962C8B-B14F-4D97-AF65-F5344CB8AC3E}">
        <p14:creationId xmlns:p14="http://schemas.microsoft.com/office/powerpoint/2010/main" val="16346854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33A9FE-DA28-6F60-FC0A-5E512F3A8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236" y="3721644"/>
            <a:ext cx="3045522" cy="205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6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had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84939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407CBD-A44B-894E-1EAC-61B3A00E4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A24170-C1F7-D069-8D6A-566E1C032321}"/>
              </a:ext>
            </a:extLst>
          </p:cNvPr>
          <p:cNvSpPr txBox="1"/>
          <p:nvPr/>
        </p:nvSpPr>
        <p:spPr>
          <a:xfrm>
            <a:off x="3181388" y="447420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11849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E0AD71A7-3264-4F3A-30FD-C9D05920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814" b="27330"/>
          <a:stretch/>
        </p:blipFill>
        <p:spPr>
          <a:xfrm>
            <a:off x="13648" y="941696"/>
            <a:ext cx="9130352" cy="401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284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had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has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him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hot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643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to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4DEDE1-231B-4DFC-A6DB-F40CAA692D5B}"/>
              </a:ext>
            </a:extLst>
          </p:cNvPr>
          <p:cNvSpPr/>
          <p:nvPr/>
        </p:nvSpPr>
        <p:spPr>
          <a:xfrm>
            <a:off x="3752779" y="416715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572CC22-C079-1441-9243-BAF4479FDB5E}"/>
              </a:ext>
            </a:extLst>
          </p:cNvPr>
          <p:cNvSpPr/>
          <p:nvPr/>
        </p:nvSpPr>
        <p:spPr>
          <a:xfrm>
            <a:off x="4500333" y="41448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47F217-E6BA-8C3C-0C82-A934C749E3D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677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do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2E1F12-F592-47FC-91A4-7963B7A00DCE}"/>
              </a:ext>
            </a:extLst>
          </p:cNvPr>
          <p:cNvSpPr/>
          <p:nvPr/>
        </p:nvSpPr>
        <p:spPr>
          <a:xfrm>
            <a:off x="3824665" y="403775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8600FD6D-EB74-8447-AFDF-0A12B1536C35}"/>
              </a:ext>
            </a:extLst>
          </p:cNvPr>
          <p:cNvSpPr/>
          <p:nvPr/>
        </p:nvSpPr>
        <p:spPr>
          <a:xfrm>
            <a:off x="4689176" y="403775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795FB3-4FA4-2470-82A2-1584B10C0C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97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of</a:t>
            </a: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BB925A6F-8B1A-1B48-818C-725B478D4A22}"/>
              </a:ext>
            </a:extLst>
          </p:cNvPr>
          <p:cNvSpPr/>
          <p:nvPr/>
        </p:nvSpPr>
        <p:spPr>
          <a:xfrm>
            <a:off x="4734234" y="413047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1DEEBC48-848F-6740-A047-B8A513FDC9C7}"/>
              </a:ext>
            </a:extLst>
          </p:cNvPr>
          <p:cNvSpPr/>
          <p:nvPr/>
        </p:nvSpPr>
        <p:spPr>
          <a:xfrm>
            <a:off x="3894006" y="412644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E5440-9FAB-E565-B48B-E5542EDAC15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26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see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5F0AA7-1395-4608-92A4-664BA558A331}"/>
              </a:ext>
            </a:extLst>
          </p:cNvPr>
          <p:cNvSpPr/>
          <p:nvPr/>
        </p:nvSpPr>
        <p:spPr>
          <a:xfrm>
            <a:off x="3241036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426E2103-5C35-4232-B74E-81B846071131}"/>
              </a:ext>
            </a:extLst>
          </p:cNvPr>
          <p:cNvSpPr/>
          <p:nvPr/>
        </p:nvSpPr>
        <p:spPr>
          <a:xfrm>
            <a:off x="45720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A2D2B1-0CF0-5D65-40EA-2A8BD844328D}"/>
              </a:ext>
            </a:extLst>
          </p:cNvPr>
          <p:cNvCxnSpPr>
            <a:cxnSpLocks/>
          </p:cNvCxnSpPr>
          <p:nvPr/>
        </p:nvCxnSpPr>
        <p:spPr>
          <a:xfrm>
            <a:off x="4139027" y="3865175"/>
            <a:ext cx="153311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C8AD339-B1CE-F4B2-2E2F-D338D63D6D4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672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2496268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Teach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2C629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89B1E-FB5F-680D-EC17-1541E17E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6" name="Star: 5 Points 8">
            <a:extLst>
              <a:ext uri="{FF2B5EF4-FFF2-40B4-BE49-F238E27FC236}">
                <a16:creationId xmlns:a16="http://schemas.microsoft.com/office/drawing/2014/main" id="{D4F75F7B-5E00-C297-A79A-332F3572954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8300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he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C1170C-4E9B-EA81-9B4C-9CBCE1BB5F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r: 5 Points 8">
            <a:extLst>
              <a:ext uri="{FF2B5EF4-FFF2-40B4-BE49-F238E27FC236}">
                <a16:creationId xmlns:a16="http://schemas.microsoft.com/office/drawing/2014/main" id="{366D6BDF-7397-F14A-1AAB-5A93C74A5141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33544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be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19138A-5351-93C4-7F3D-8251CC66B7C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r: 5 Points 8">
            <a:extLst>
              <a:ext uri="{FF2B5EF4-FFF2-40B4-BE49-F238E27FC236}">
                <a16:creationId xmlns:a16="http://schemas.microsoft.com/office/drawing/2014/main" id="{2271300C-99A3-8EDA-A743-71E002CF086B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53012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me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6C88A6-4758-DB38-261C-E0203D3AF8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r: 5 Points 8">
            <a:extLst>
              <a:ext uri="{FF2B5EF4-FFF2-40B4-BE49-F238E27FC236}">
                <a16:creationId xmlns:a16="http://schemas.microsoft.com/office/drawing/2014/main" id="{DF918547-3A50-E17C-12CE-0B4EAE0FCE23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55066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15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It is hot in the hut.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66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Did he hit his hand?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98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Deb got me a big hat!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50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Big Hut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562732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hen sits in the big hut.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hog sees the hut.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hog asks the hen if he can sit in the hut. </a:t>
            </a:r>
            <a:endParaRPr kumimoji="0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6951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107949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hog and the hen sit in the hut.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dog sees the hut.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dog asks the hen if he can sit in the hut. 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61087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107949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dog, the hog, and the hen sit in the big hut.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53369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40572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962</TotalTime>
  <Words>882</Words>
  <Application>Microsoft Macintosh PowerPoint</Application>
  <PresentationFormat>On-screen Show (4:3)</PresentationFormat>
  <Paragraphs>171</Paragraphs>
  <Slides>81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81</vt:i4>
      </vt:variant>
    </vt:vector>
  </HeadingPairs>
  <TitlesOfParts>
    <vt:vector size="86" baseType="lpstr">
      <vt:lpstr>Arial</vt:lpstr>
      <vt:lpstr>Calibri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Microsoft Office User</cp:lastModifiedBy>
  <cp:revision>40</cp:revision>
  <dcterms:created xsi:type="dcterms:W3CDTF">2022-06-06T14:24:31Z</dcterms:created>
  <dcterms:modified xsi:type="dcterms:W3CDTF">2022-07-28T22:51:05Z</dcterms:modified>
</cp:coreProperties>
</file>