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handoutMasterIdLst>
    <p:handoutMasterId r:id="rId61"/>
  </p:handoutMasterIdLst>
  <p:sldIdLst>
    <p:sldId id="499" r:id="rId2"/>
    <p:sldId id="500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28" r:id="rId16"/>
    <p:sldId id="529" r:id="rId17"/>
    <p:sldId id="514" r:id="rId18"/>
    <p:sldId id="530" r:id="rId19"/>
    <p:sldId id="531" r:id="rId20"/>
    <p:sldId id="521" r:id="rId21"/>
    <p:sldId id="532" r:id="rId22"/>
    <p:sldId id="533" r:id="rId23"/>
    <p:sldId id="522" r:id="rId24"/>
    <p:sldId id="534" r:id="rId25"/>
    <p:sldId id="535" r:id="rId26"/>
    <p:sldId id="515" r:id="rId27"/>
    <p:sldId id="536" r:id="rId28"/>
    <p:sldId id="537" r:id="rId29"/>
    <p:sldId id="516" r:id="rId30"/>
    <p:sldId id="538" r:id="rId31"/>
    <p:sldId id="539" r:id="rId32"/>
    <p:sldId id="517" r:id="rId33"/>
    <p:sldId id="540" r:id="rId34"/>
    <p:sldId id="541" r:id="rId35"/>
    <p:sldId id="518" r:id="rId36"/>
    <p:sldId id="542" r:id="rId37"/>
    <p:sldId id="543" r:id="rId38"/>
    <p:sldId id="519" r:id="rId39"/>
    <p:sldId id="544" r:id="rId40"/>
    <p:sldId id="545" r:id="rId41"/>
    <p:sldId id="520" r:id="rId42"/>
    <p:sldId id="546" r:id="rId43"/>
    <p:sldId id="547" r:id="rId44"/>
    <p:sldId id="523" r:id="rId45"/>
    <p:sldId id="548" r:id="rId46"/>
    <p:sldId id="549" r:id="rId47"/>
    <p:sldId id="524" r:id="rId48"/>
    <p:sldId id="550" r:id="rId49"/>
    <p:sldId id="551" r:id="rId50"/>
    <p:sldId id="525" r:id="rId51"/>
    <p:sldId id="552" r:id="rId52"/>
    <p:sldId id="553" r:id="rId53"/>
    <p:sldId id="526" r:id="rId54"/>
    <p:sldId id="556" r:id="rId55"/>
    <p:sldId id="555" r:id="rId56"/>
    <p:sldId id="527" r:id="rId57"/>
    <p:sldId id="557" r:id="rId58"/>
    <p:sldId id="558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5" autoAdjust="0"/>
    <p:restoredTop sz="90127" autoAdjust="0"/>
  </p:normalViewPr>
  <p:slideViewPr>
    <p:cSldViewPr snapToGrid="0">
      <p:cViewPr varScale="1">
        <p:scale>
          <a:sx n="75" d="100"/>
          <a:sy n="75" d="100"/>
        </p:scale>
        <p:origin x="17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63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4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12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2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1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59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80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1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31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85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879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98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0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51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77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66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162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0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317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36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84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947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306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344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25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867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9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38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806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636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49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597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89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754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87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5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3845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9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80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83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01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48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139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7911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1840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8617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937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4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2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22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16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1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F8180C-50F8-4366-9E57-6990E7C60CA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05FD3D-9CFE-4E8F-879D-D9D2D37E5D8A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>
                <a:solidFill>
                  <a:srgbClr val="22409C"/>
                </a:solidFill>
                <a:latin typeface="Century Gothic" panose="020B0502020202020204" pitchFamily="34" charset="0"/>
              </a:rPr>
              <a:t>Vowel Teams</a:t>
            </a:r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Lists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BC86EC79-F79E-7142-8728-D171165F9E9F}"/>
              </a:ext>
            </a:extLst>
          </p:cNvPr>
          <p:cNvSpPr txBox="1"/>
          <p:nvPr/>
        </p:nvSpPr>
        <p:spPr>
          <a:xfrm>
            <a:off x="476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0A2D7-9BD6-F149-8BC0-894BDF1022C6}"/>
              </a:ext>
            </a:extLst>
          </p:cNvPr>
          <p:cNvSpPr txBox="1"/>
          <p:nvPr/>
        </p:nvSpPr>
        <p:spPr>
          <a:xfrm>
            <a:off x="476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FCD752-6F10-3144-8118-4FC2CCCD8077}"/>
              </a:ext>
            </a:extLst>
          </p:cNvPr>
          <p:cNvSpPr txBox="1"/>
          <p:nvPr/>
        </p:nvSpPr>
        <p:spPr>
          <a:xfrm>
            <a:off x="476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E047A1-FDB8-7944-96F4-332F8A0EC63E}"/>
              </a:ext>
            </a:extLst>
          </p:cNvPr>
          <p:cNvSpPr txBox="1"/>
          <p:nvPr/>
        </p:nvSpPr>
        <p:spPr>
          <a:xfrm>
            <a:off x="476249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fraud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3771C1-3E28-4945-9F1C-24BE1657246D}"/>
              </a:ext>
            </a:extLst>
          </p:cNvPr>
          <p:cNvSpPr txBox="1"/>
          <p:nvPr/>
        </p:nvSpPr>
        <p:spPr>
          <a:xfrm>
            <a:off x="476249" y="5241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196AA16-94C2-AC46-8F6C-76FC952C959C}"/>
              </a:ext>
            </a:extLst>
          </p:cNvPr>
          <p:cNvSpPr txBox="1"/>
          <p:nvPr/>
        </p:nvSpPr>
        <p:spPr>
          <a:xfrm>
            <a:off x="2762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7BBCFB-CB68-2746-A93D-B43FEF73D38A}"/>
              </a:ext>
            </a:extLst>
          </p:cNvPr>
          <p:cNvSpPr txBox="1"/>
          <p:nvPr/>
        </p:nvSpPr>
        <p:spPr>
          <a:xfrm>
            <a:off x="2762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vault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DD46CC-7E89-634E-A499-F7B3189E1E0C}"/>
              </a:ext>
            </a:extLst>
          </p:cNvPr>
          <p:cNvSpPr txBox="1"/>
          <p:nvPr/>
        </p:nvSpPr>
        <p:spPr>
          <a:xfrm>
            <a:off x="2762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87A8D45-296E-1149-94EF-BFED2698D58D}"/>
              </a:ext>
            </a:extLst>
          </p:cNvPr>
          <p:cNvSpPr txBox="1"/>
          <p:nvPr/>
        </p:nvSpPr>
        <p:spPr>
          <a:xfrm>
            <a:off x="2633871" y="42512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launch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28C1D5-E90A-7245-96B8-5D452B227358}"/>
              </a:ext>
            </a:extLst>
          </p:cNvPr>
          <p:cNvSpPr txBox="1"/>
          <p:nvPr/>
        </p:nvSpPr>
        <p:spPr>
          <a:xfrm>
            <a:off x="2762249" y="5241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1A36BC-AA2F-4748-93A8-73443E4E5C45}"/>
              </a:ext>
            </a:extLst>
          </p:cNvPr>
          <p:cNvSpPr txBox="1"/>
          <p:nvPr/>
        </p:nvSpPr>
        <p:spPr>
          <a:xfrm>
            <a:off x="5048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A7AA77-DCFE-DD4C-B45D-941BA287614F}"/>
              </a:ext>
            </a:extLst>
          </p:cNvPr>
          <p:cNvSpPr txBox="1"/>
          <p:nvPr/>
        </p:nvSpPr>
        <p:spPr>
          <a:xfrm>
            <a:off x="5048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57F0B5-71C3-9944-9FD2-0E00FEA27EF6}"/>
              </a:ext>
            </a:extLst>
          </p:cNvPr>
          <p:cNvSpPr txBox="1"/>
          <p:nvPr/>
        </p:nvSpPr>
        <p:spPr>
          <a:xfrm>
            <a:off x="5048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sauce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BD2EF14-86FD-484C-813A-B7059E244F9A}"/>
              </a:ext>
            </a:extLst>
          </p:cNvPr>
          <p:cNvSpPr txBox="1"/>
          <p:nvPr/>
        </p:nvSpPr>
        <p:spPr>
          <a:xfrm>
            <a:off x="5048249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caulk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240721D-533A-BD41-B079-6C7F98B600D3}"/>
              </a:ext>
            </a:extLst>
          </p:cNvPr>
          <p:cNvSpPr txBox="1"/>
          <p:nvPr/>
        </p:nvSpPr>
        <p:spPr>
          <a:xfrm>
            <a:off x="5048249" y="5241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flaunt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6A138E-5B3E-A745-B4A4-E5920BF50D9D}"/>
              </a:ext>
            </a:extLst>
          </p:cNvPr>
          <p:cNvSpPr txBox="1"/>
          <p:nvPr/>
        </p:nvSpPr>
        <p:spPr>
          <a:xfrm>
            <a:off x="7334249" y="12889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95A618-37A0-FA4C-A929-334789F19E2D}"/>
              </a:ext>
            </a:extLst>
          </p:cNvPr>
          <p:cNvSpPr txBox="1"/>
          <p:nvPr/>
        </p:nvSpPr>
        <p:spPr>
          <a:xfrm>
            <a:off x="7334249" y="22795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F47DF01-61DF-164A-BF8F-E3423F4207A3}"/>
              </a:ext>
            </a:extLst>
          </p:cNvPr>
          <p:cNvSpPr txBox="1"/>
          <p:nvPr/>
        </p:nvSpPr>
        <p:spPr>
          <a:xfrm>
            <a:off x="7245627" y="327015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clause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42F3A5-29BE-9D4D-A222-1FF2F6395B7C}"/>
              </a:ext>
            </a:extLst>
          </p:cNvPr>
          <p:cNvSpPr txBox="1"/>
          <p:nvPr/>
        </p:nvSpPr>
        <p:spPr>
          <a:xfrm>
            <a:off x="7334249" y="42607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gaunt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8AEE537-EF9F-9E4D-A5DA-DB9BCECEA1F5}"/>
              </a:ext>
            </a:extLst>
          </p:cNvPr>
          <p:cNvSpPr txBox="1"/>
          <p:nvPr/>
        </p:nvSpPr>
        <p:spPr>
          <a:xfrm>
            <a:off x="7334249" y="52513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jaunt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au-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459894-D124-488D-BB6E-601E073F93C6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8BB39A-7463-4ED3-8A58-4F658BC9B186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3246DF-1085-4BBE-A786-C08A0B35CEFE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FBF571-911B-4CCA-B762-043D91975392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0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aw-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crawl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yawn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gawk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squawk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fawn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awe</a:t>
            </a:r>
          </a:p>
        </p:txBody>
      </p:sp>
    </p:spTree>
    <p:extLst>
      <p:ext uri="{BB962C8B-B14F-4D97-AF65-F5344CB8AC3E}">
        <p14:creationId xmlns:p14="http://schemas.microsoft.com/office/powerpoint/2010/main" val="4903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aw-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crawl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yawn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gawk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squawk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fawn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awe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A6EA4725-B87E-45EE-92C3-CA3A6D066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aw-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crawl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yawn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gawk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squawk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draw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fawn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lawn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awe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2920A1-DCAB-4523-B118-57213A32CE02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01B81F4-0617-49FD-9D2D-675EDE603094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1861016-5C35-4F11-AC82-33CA4839FC37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F5F575-A78B-4477-B097-8C1C99D5E32D}"/>
              </a:ext>
            </a:extLst>
          </p:cNvPr>
          <p:cNvSpPr/>
          <p:nvPr/>
        </p:nvSpPr>
        <p:spPr>
          <a:xfrm>
            <a:off x="6857991" y="1126099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194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100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006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912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818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2194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3871" y="22100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3871" y="32006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19127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18187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19871" y="12194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19871" y="22100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20067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queen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19127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teeth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18187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sweep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077493" y="122899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077493" y="221959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21019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sheet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077493" y="420079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19139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speech</a:t>
            </a:r>
          </a:p>
        </p:txBody>
      </p:sp>
    </p:spTree>
    <p:extLst>
      <p:ext uri="{BB962C8B-B14F-4D97-AF65-F5344CB8AC3E}">
        <p14:creationId xmlns:p14="http://schemas.microsoft.com/office/powerpoint/2010/main" val="249394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41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3871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3871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2512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24183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19871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19871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2606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queen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teeth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2418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sweep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077493" y="12889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077493" y="22795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27015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sheet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077493" y="42607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25135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speech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B3EDEA8E-1D5B-43A5-8F98-08BFB92B4C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868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3871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3871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beef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29620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28680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19871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19871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30560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queen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teeth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28680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sweep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077493" y="13339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077493" y="23245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31512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sheet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077493" y="43057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jeep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29632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speech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3830EF-B6D2-794C-8F17-CDE28D56A77A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437018-B692-4A44-826B-78FBB4002A6E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38EFE91-BCB5-464F-BAE2-4EDA4E7DFB85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F7F67D6-21DE-144B-8273-B897AE25FB74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29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03031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teach</a:t>
            </a:r>
          </a:p>
        </p:txBody>
      </p:sp>
    </p:spTree>
    <p:extLst>
      <p:ext uri="{BB962C8B-B14F-4D97-AF65-F5344CB8AC3E}">
        <p14:creationId xmlns:p14="http://schemas.microsoft.com/office/powerpoint/2010/main" val="72538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8" y="208305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03031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teach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272FD4DD-3FB4-4B1E-B092-4CB25A9AA6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sea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03031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squeak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teach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EB10CA-EBFB-4B63-830F-A38E5482093F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5879D9-9C7E-489E-A12D-638190C21A37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9C1185-B0EC-4168-8718-7D524576800B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8D5AA8-E3E9-4712-B69F-95BAC60A0D7A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7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990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896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1802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708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1614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-/ĕ/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0395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dealt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05871" y="3030319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05871" y="4020919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wealth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205871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leapt</a:t>
            </a:r>
          </a:p>
        </p:txBody>
      </p:sp>
    </p:spTree>
    <p:extLst>
      <p:ext uri="{BB962C8B-B14F-4D97-AF65-F5344CB8AC3E}">
        <p14:creationId xmlns:p14="http://schemas.microsoft.com/office/powerpoint/2010/main" val="1296843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-/ĕ/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0395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dealt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03031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05871" y="4020919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wealth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leapt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F5AD55C2-CEC3-491B-9856-5E5102FAB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-/ĕ/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3871" y="10395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meant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health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33871" y="500199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19871" y="40113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19871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dealt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03031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thread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05871" y="4020919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wealth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077493" y="5011519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leapt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81E0F7-061E-450E-99EE-E0CA483BE00D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154019-8479-401A-BA01-A43019362FCA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25C604-EB40-428B-AF48-0BD8571664BA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1E61C4-D262-4A6D-A853-8283F114485D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0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753455" y="132144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053679" y="3141372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6271976" y="3141372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3284763" y="130229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3220574" y="2179965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848051" y="232273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6400354" y="129051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6138328" y="2179965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2970868" y="5269228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3156384" y="4205300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</p:spTree>
    <p:extLst>
      <p:ext uri="{BB962C8B-B14F-4D97-AF65-F5344CB8AC3E}">
        <p14:creationId xmlns:p14="http://schemas.microsoft.com/office/powerpoint/2010/main" val="2615622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3702DE5C-299B-443D-859A-96E891626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BBA30C-1BCF-7C4C-B406-032CF5198B4A}"/>
              </a:ext>
            </a:extLst>
          </p:cNvPr>
          <p:cNvSpPr txBox="1"/>
          <p:nvPr/>
        </p:nvSpPr>
        <p:spPr>
          <a:xfrm>
            <a:off x="753455" y="132144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EC9D2A-C722-C447-9528-7AF16475311C}"/>
              </a:ext>
            </a:extLst>
          </p:cNvPr>
          <p:cNvSpPr txBox="1"/>
          <p:nvPr/>
        </p:nvSpPr>
        <p:spPr>
          <a:xfrm>
            <a:off x="3053679" y="3141372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1426F1-2DB0-5046-8ECC-C10B22AE66E0}"/>
              </a:ext>
            </a:extLst>
          </p:cNvPr>
          <p:cNvSpPr txBox="1"/>
          <p:nvPr/>
        </p:nvSpPr>
        <p:spPr>
          <a:xfrm>
            <a:off x="6271976" y="3141372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85A83E-20BF-2240-948D-9112425E2349}"/>
              </a:ext>
            </a:extLst>
          </p:cNvPr>
          <p:cNvSpPr txBox="1"/>
          <p:nvPr/>
        </p:nvSpPr>
        <p:spPr>
          <a:xfrm>
            <a:off x="3284763" y="130229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1CB674-AD56-1447-8DF8-1715F9AA0157}"/>
              </a:ext>
            </a:extLst>
          </p:cNvPr>
          <p:cNvSpPr txBox="1"/>
          <p:nvPr/>
        </p:nvSpPr>
        <p:spPr>
          <a:xfrm>
            <a:off x="3220574" y="2179965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E31452-F55C-3945-8374-1F02AD6E45A5}"/>
              </a:ext>
            </a:extLst>
          </p:cNvPr>
          <p:cNvSpPr txBox="1"/>
          <p:nvPr/>
        </p:nvSpPr>
        <p:spPr>
          <a:xfrm>
            <a:off x="848051" y="21799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500594-38CD-BD47-A2E4-6B07A44C7375}"/>
              </a:ext>
            </a:extLst>
          </p:cNvPr>
          <p:cNvSpPr txBox="1"/>
          <p:nvPr/>
        </p:nvSpPr>
        <p:spPr>
          <a:xfrm>
            <a:off x="6400354" y="129051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F13FD1-5E3A-1544-8979-7987F44FAC8D}"/>
              </a:ext>
            </a:extLst>
          </p:cNvPr>
          <p:cNvSpPr txBox="1"/>
          <p:nvPr/>
        </p:nvSpPr>
        <p:spPr>
          <a:xfrm>
            <a:off x="6138328" y="2179965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ECCA93-81DD-164E-9A3E-FA62680F0778}"/>
              </a:ext>
            </a:extLst>
          </p:cNvPr>
          <p:cNvSpPr txBox="1"/>
          <p:nvPr/>
        </p:nvSpPr>
        <p:spPr>
          <a:xfrm>
            <a:off x="2970868" y="5269228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6BAA2E-ED3B-DD4F-9236-AE3CD9D88E5E}"/>
              </a:ext>
            </a:extLst>
          </p:cNvPr>
          <p:cNvSpPr txBox="1"/>
          <p:nvPr/>
        </p:nvSpPr>
        <p:spPr>
          <a:xfrm>
            <a:off x="3156384" y="4205300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</p:spTree>
    <p:extLst>
      <p:ext uri="{BB962C8B-B14F-4D97-AF65-F5344CB8AC3E}">
        <p14:creationId xmlns:p14="http://schemas.microsoft.com/office/powerpoint/2010/main" val="178442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4D5AA4-6E54-D44C-926D-53FFF8DDE4CC}"/>
              </a:ext>
            </a:extLst>
          </p:cNvPr>
          <p:cNvSpPr txBox="1"/>
          <p:nvPr/>
        </p:nvSpPr>
        <p:spPr>
          <a:xfrm>
            <a:off x="753455" y="132144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3C3F2A-3583-C846-AB05-68E27F8B2FC8}"/>
              </a:ext>
            </a:extLst>
          </p:cNvPr>
          <p:cNvSpPr txBox="1"/>
          <p:nvPr/>
        </p:nvSpPr>
        <p:spPr>
          <a:xfrm>
            <a:off x="3053679" y="3141372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2529A2-6F8F-C540-AD89-6049613FABEB}"/>
              </a:ext>
            </a:extLst>
          </p:cNvPr>
          <p:cNvSpPr txBox="1"/>
          <p:nvPr/>
        </p:nvSpPr>
        <p:spPr>
          <a:xfrm>
            <a:off x="6271976" y="3141372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AAF0E3-A81E-CA42-BDFF-C7C75A3391A9}"/>
              </a:ext>
            </a:extLst>
          </p:cNvPr>
          <p:cNvSpPr txBox="1"/>
          <p:nvPr/>
        </p:nvSpPr>
        <p:spPr>
          <a:xfrm>
            <a:off x="3284763" y="130229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B3A029-D025-164D-BC5C-3EBA5AFA00FC}"/>
              </a:ext>
            </a:extLst>
          </p:cNvPr>
          <p:cNvSpPr txBox="1"/>
          <p:nvPr/>
        </p:nvSpPr>
        <p:spPr>
          <a:xfrm>
            <a:off x="3220574" y="2179965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24E16D-2ADF-A14A-82BB-B91F9333FB95}"/>
              </a:ext>
            </a:extLst>
          </p:cNvPr>
          <p:cNvSpPr txBox="1"/>
          <p:nvPr/>
        </p:nvSpPr>
        <p:spPr>
          <a:xfrm>
            <a:off x="848051" y="232273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78E798-85CA-C84C-8A8A-130A235842DB}"/>
              </a:ext>
            </a:extLst>
          </p:cNvPr>
          <p:cNvSpPr txBox="1"/>
          <p:nvPr/>
        </p:nvSpPr>
        <p:spPr>
          <a:xfrm>
            <a:off x="6400354" y="129051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16E399-BE3F-B449-878A-B8D86BA872A5}"/>
              </a:ext>
            </a:extLst>
          </p:cNvPr>
          <p:cNvSpPr txBox="1"/>
          <p:nvPr/>
        </p:nvSpPr>
        <p:spPr>
          <a:xfrm>
            <a:off x="6138328" y="2179965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C17FB3-5CD8-574A-AC8D-E7F964C1068F}"/>
              </a:ext>
            </a:extLst>
          </p:cNvPr>
          <p:cNvSpPr txBox="1"/>
          <p:nvPr/>
        </p:nvSpPr>
        <p:spPr>
          <a:xfrm>
            <a:off x="2970868" y="5269228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9B6408-9091-AB47-87A3-33EF50468448}"/>
              </a:ext>
            </a:extLst>
          </p:cNvPr>
          <p:cNvSpPr txBox="1"/>
          <p:nvPr/>
        </p:nvSpPr>
        <p:spPr>
          <a:xfrm>
            <a:off x="3156384" y="4205300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9D30F7-5976-3744-B0CC-4D8E1E3928AC}"/>
              </a:ext>
            </a:extLst>
          </p:cNvPr>
          <p:cNvSpPr/>
          <p:nvPr/>
        </p:nvSpPr>
        <p:spPr>
          <a:xfrm>
            <a:off x="381443" y="1119716"/>
            <a:ext cx="223112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58BF17-FCA3-D24A-B524-076637153A7D}"/>
              </a:ext>
            </a:extLst>
          </p:cNvPr>
          <p:cNvSpPr/>
          <p:nvPr/>
        </p:nvSpPr>
        <p:spPr>
          <a:xfrm>
            <a:off x="3087850" y="1136121"/>
            <a:ext cx="2459364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70055B-4770-CD49-8D8C-618EC00E6CD3}"/>
              </a:ext>
            </a:extLst>
          </p:cNvPr>
          <p:cNvSpPr/>
          <p:nvPr/>
        </p:nvSpPr>
        <p:spPr>
          <a:xfrm>
            <a:off x="6114146" y="1118243"/>
            <a:ext cx="223112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6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ew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lewd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lew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7" y="3030319"/>
            <a:ext cx="162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clew</a:t>
            </a:r>
          </a:p>
        </p:txBody>
      </p:sp>
    </p:spTree>
    <p:extLst>
      <p:ext uri="{BB962C8B-B14F-4D97-AF65-F5344CB8AC3E}">
        <p14:creationId xmlns:p14="http://schemas.microsoft.com/office/powerpoint/2010/main" val="1646075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ew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lewd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lew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7" y="3030319"/>
            <a:ext cx="162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clew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D98F7262-B131-4745-9EC6-22A7321C70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1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ew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lewd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lew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clew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801E0D-A486-8441-9AF9-B02D0C7942D1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BDF6507-55BC-F040-8B66-1FD9B099F552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0FBDB5-0C9C-FF4D-AA4A-9B168FAD4B35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7D5483-440B-3542-9115-3D59B5A658DF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47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77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cloak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soak</a:t>
            </a:r>
          </a:p>
        </p:txBody>
      </p:sp>
    </p:spTree>
    <p:extLst>
      <p:ext uri="{BB962C8B-B14F-4D97-AF65-F5344CB8AC3E}">
        <p14:creationId xmlns:p14="http://schemas.microsoft.com/office/powerpoint/2010/main" val="416865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990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896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1802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708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1614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86A99464-9286-4EC2-824D-5E2D25252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cloak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soak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42C18C81-60FD-44ED-AE77-3159B6C0E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loaf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cloak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soak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55F04E-FCAA-0240-B3DF-FFE5DD49520D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93DA5B-FA72-B340-99B4-A7B141E293DF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91FC15-9AFD-8644-8102-6A1D7FB3EE4F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162369-BEFC-DA4D-8B70-B1C83A06F12F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6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ow-/ō/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bowl</a:t>
            </a:r>
          </a:p>
        </p:txBody>
      </p:sp>
    </p:spTree>
    <p:extLst>
      <p:ext uri="{BB962C8B-B14F-4D97-AF65-F5344CB8AC3E}">
        <p14:creationId xmlns:p14="http://schemas.microsoft.com/office/powerpoint/2010/main" val="4090517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ow-/ō/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8" y="5001994"/>
            <a:ext cx="1885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bowl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25FA7704-AB0C-4C8B-A7F8-5B240ED739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9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ow-/ō/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snow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311049-EDAE-A142-AA1F-AD94A8EF7DF8}"/>
              </a:ext>
            </a:extLst>
          </p:cNvPr>
          <p:cNvSpPr/>
          <p:nvPr/>
        </p:nvSpPr>
        <p:spPr>
          <a:xfrm>
            <a:off x="21095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C90126-3BD8-654D-80E6-588C930E17BD}"/>
              </a:ext>
            </a:extLst>
          </p:cNvPr>
          <p:cNvSpPr/>
          <p:nvPr/>
        </p:nvSpPr>
        <p:spPr>
          <a:xfrm>
            <a:off x="246361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9AA896-1FEB-7940-8CB8-4589B84832C1}"/>
              </a:ext>
            </a:extLst>
          </p:cNvPr>
          <p:cNvSpPr/>
          <p:nvPr/>
        </p:nvSpPr>
        <p:spPr>
          <a:xfrm>
            <a:off x="467579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59C3EF-2F3F-5D48-8620-9166CE00627E}"/>
              </a:ext>
            </a:extLst>
          </p:cNvPr>
          <p:cNvSpPr/>
          <p:nvPr/>
        </p:nvSpPr>
        <p:spPr>
          <a:xfrm>
            <a:off x="696635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2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ow,ou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proud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crowd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0626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71627" y="5196864"/>
            <a:ext cx="174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1566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9686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439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345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down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71099" y="3225189"/>
            <a:ext cx="1591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found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157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20638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shout</a:t>
            </a:r>
          </a:p>
        </p:txBody>
      </p:sp>
    </p:spTree>
    <p:extLst>
      <p:ext uri="{BB962C8B-B14F-4D97-AF65-F5344CB8AC3E}">
        <p14:creationId xmlns:p14="http://schemas.microsoft.com/office/powerpoint/2010/main" val="3355381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ow,ou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proud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41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crowd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25123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418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6063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512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24183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889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795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down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7015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found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607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25135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shout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2B664F88-5EDC-43C5-A38A-DBCBC8DAE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2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ow,ou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owl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clown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proud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crowd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ouch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down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found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town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shout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988F28-FBF4-9048-B3C1-412CAAEF4193}"/>
              </a:ext>
            </a:extLst>
          </p:cNvPr>
          <p:cNvSpPr/>
          <p:nvPr/>
        </p:nvSpPr>
        <p:spPr>
          <a:xfrm>
            <a:off x="180975" y="118250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925CB95-A371-3E47-A954-B829DABCA0F9}"/>
              </a:ext>
            </a:extLst>
          </p:cNvPr>
          <p:cNvSpPr/>
          <p:nvPr/>
        </p:nvSpPr>
        <p:spPr>
          <a:xfrm>
            <a:off x="2433631" y="118250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7560EC-10F8-7C42-A473-8A3AA8D0032D}"/>
              </a:ext>
            </a:extLst>
          </p:cNvPr>
          <p:cNvSpPr/>
          <p:nvPr/>
        </p:nvSpPr>
        <p:spPr>
          <a:xfrm>
            <a:off x="4645813" y="118250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6C7BD8-C6AC-6049-A981-EC9932F4EC2E}"/>
              </a:ext>
            </a:extLst>
          </p:cNvPr>
          <p:cNvSpPr/>
          <p:nvPr/>
        </p:nvSpPr>
        <p:spPr>
          <a:xfrm>
            <a:off x="6936373" y="118250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5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ou,ew,ue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868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9620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71627" y="5286804"/>
            <a:ext cx="174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0560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28680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339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245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1512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057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29632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sue</a:t>
            </a:r>
          </a:p>
        </p:txBody>
      </p:sp>
    </p:spTree>
    <p:extLst>
      <p:ext uri="{BB962C8B-B14F-4D97-AF65-F5344CB8AC3E}">
        <p14:creationId xmlns:p14="http://schemas.microsoft.com/office/powerpoint/2010/main" val="2862774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ou,ew,ue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sue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F25E94A9-21F9-4EBE-BAF9-9159E0647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8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612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518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990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896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1802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708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1614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2BBCEE0-2F2C-48A8-89B1-55B4464C7E31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105410-B4EC-4677-A68B-91A12037FE15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736308-A66E-4A52-A436-410538F659B1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49777B8-CBF1-45FF-B9FF-C44826B521E2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9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ou,ew,ue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group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screw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croup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drew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B87DB-0260-BB42-BA9F-05B2C2D1E9B6}"/>
              </a:ext>
            </a:extLst>
          </p:cNvPr>
          <p:cNvSpPr/>
          <p:nvPr/>
        </p:nvSpPr>
        <p:spPr>
          <a:xfrm>
            <a:off x="19596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34AA8E-11C9-3F43-B0E6-8AC255AD4741}"/>
              </a:ext>
            </a:extLst>
          </p:cNvPr>
          <p:cNvSpPr/>
          <p:nvPr/>
        </p:nvSpPr>
        <p:spPr>
          <a:xfrm>
            <a:off x="244862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D544AC-5C06-7C45-B5F5-2B4D2F396AAC}"/>
              </a:ext>
            </a:extLst>
          </p:cNvPr>
          <p:cNvSpPr/>
          <p:nvPr/>
        </p:nvSpPr>
        <p:spPr>
          <a:xfrm>
            <a:off x="466080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2505A6-6B52-7A46-A20A-7BB023D591E8}"/>
              </a:ext>
            </a:extLst>
          </p:cNvPr>
          <p:cNvSpPr/>
          <p:nvPr/>
        </p:nvSpPr>
        <p:spPr>
          <a:xfrm>
            <a:off x="695136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79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</a:t>
            </a:r>
            <a:r>
              <a:rPr lang="en-US" b="1" i="1" dirty="0" err="1">
                <a:solidFill>
                  <a:srgbClr val="22409C"/>
                </a:solidFill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    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school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drool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62557" y="3030319"/>
            <a:ext cx="160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roost</a:t>
            </a:r>
          </a:p>
        </p:txBody>
      </p:sp>
    </p:spTree>
    <p:extLst>
      <p:ext uri="{BB962C8B-B14F-4D97-AF65-F5344CB8AC3E}">
        <p14:creationId xmlns:p14="http://schemas.microsoft.com/office/powerpoint/2010/main" val="1485207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</a:t>
            </a:r>
            <a:r>
              <a:rPr lang="en-US" sz="5400" b="1" i="1" dirty="0">
                <a:solidFill>
                  <a:srgbClr val="22409C"/>
                </a:solidFill>
              </a:rPr>
              <a:t> </a:t>
            </a:r>
            <a:r>
              <a:rPr lang="en-US" sz="5400" b="1" i="1" dirty="0" err="1">
                <a:solidFill>
                  <a:srgbClr val="22409C"/>
                </a:solidFill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    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school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drool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8" y="50115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roost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1AC4CB9E-4FA2-4123-909C-49E4DDA97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9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</a:t>
            </a:r>
            <a:r>
              <a:rPr lang="en-US" sz="5400" b="1" i="1" dirty="0">
                <a:solidFill>
                  <a:srgbClr val="22409C"/>
                </a:solidFill>
              </a:rPr>
              <a:t> </a:t>
            </a:r>
            <a:r>
              <a:rPr lang="en-US" sz="5400" b="1" i="1" dirty="0" err="1">
                <a:solidFill>
                  <a:srgbClr val="22409C"/>
                </a:solidFill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/          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oo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look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011394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school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noon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11519"/>
            <a:ext cx="169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drool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shoot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roost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5E6A1F-3071-D147-ADB7-35D530AAA3F0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7057D4-5982-8241-B68C-7DC1629917C5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4EF3359-7F13-B544-89A5-F0E71846A9A9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B171BD2-2EB1-1F42-A3E6-06F26014A2D8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697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656129" y="14143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656129" y="2329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cruise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3757612" y="14143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6709098" y="224109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juice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6643783" y="14143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bruise</a:t>
            </a:r>
          </a:p>
        </p:txBody>
      </p:sp>
    </p:spTree>
    <p:extLst>
      <p:ext uri="{BB962C8B-B14F-4D97-AF65-F5344CB8AC3E}">
        <p14:creationId xmlns:p14="http://schemas.microsoft.com/office/powerpoint/2010/main" val="1961895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596169" y="13843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596169" y="23749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cruise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3757612" y="13961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6709098" y="2286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juice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6643783" y="13843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bruise</a:t>
            </a: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345FB90-F5A0-4021-AA8A-93F178184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7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4" grpId="0"/>
      <p:bldP spid="1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ui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-/ü/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61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suit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520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cruise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3757612" y="1461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fruit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6709098" y="236314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juice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6643783" y="1461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bruise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D3838-787C-4193-9DBC-C95AB0E035BD}"/>
              </a:ext>
            </a:extLst>
          </p:cNvPr>
          <p:cNvSpPr/>
          <p:nvPr/>
        </p:nvSpPr>
        <p:spPr>
          <a:xfrm>
            <a:off x="476249" y="1427716"/>
            <a:ext cx="7939687" cy="22171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189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aloe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30560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339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245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coe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45627" y="331512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throe</a:t>
            </a:r>
          </a:p>
        </p:txBody>
      </p:sp>
    </p:spTree>
    <p:extLst>
      <p:ext uri="{BB962C8B-B14F-4D97-AF65-F5344CB8AC3E}">
        <p14:creationId xmlns:p14="http://schemas.microsoft.com/office/powerpoint/2010/main" val="8361878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aloe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21566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439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345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coe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45627" y="322518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throe</a:t>
            </a:r>
          </a:p>
        </p:txBody>
      </p:sp>
      <p:pic>
        <p:nvPicPr>
          <p:cNvPr id="17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id="{4C2ADE1B-57DE-40B4-8893-9838F15CB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oe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-/ō/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doe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floe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woe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706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roe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894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800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aloe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17069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sloe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990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896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 panose="020B0502020202020204" pitchFamily="34" charset="0"/>
              </a:rPr>
              <a:t>coe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45627" y="318021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throe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B732D0D-66D2-4C88-BE16-9EBA9A755F4D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E562E6-2AE2-41D9-8A22-12ED2D99E84D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733748-4DD8-4785-8C90-DDA933DE8A4A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9C076-0AE3-483E-A87C-871438603C20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4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868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868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962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2868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339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245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151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057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963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</p:spTree>
    <p:extLst>
      <p:ext uri="{BB962C8B-B14F-4D97-AF65-F5344CB8AC3E}">
        <p14:creationId xmlns:p14="http://schemas.microsoft.com/office/powerpoint/2010/main" val="4353800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piece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shriek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siege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chief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niece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21566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439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thief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345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yield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22518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grieve</a:t>
            </a:r>
          </a:p>
        </p:txBody>
      </p:sp>
    </p:spTree>
    <p:extLst>
      <p:ext uri="{BB962C8B-B14F-4D97-AF65-F5344CB8AC3E}">
        <p14:creationId xmlns:p14="http://schemas.microsoft.com/office/powerpoint/2010/main" val="19237903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piece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shriek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606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siege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794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chief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700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niece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26063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889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thief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7955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yield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27015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grieve</a:t>
            </a:r>
          </a:p>
        </p:txBody>
      </p:sp>
      <p:pic>
        <p:nvPicPr>
          <p:cNvPr id="17" name="Picture 16" descr="A picture containing table&#10;&#10;Description automatically generated">
            <a:extLst>
              <a:ext uri="{FF2B5EF4-FFF2-40B4-BE49-F238E27FC236}">
                <a16:creationId xmlns:a16="http://schemas.microsoft.com/office/drawing/2014/main" id="{4A6656F0-55C1-4E0E-B034-16EFF609A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-/ē/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piece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shield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shriek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056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siege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244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chief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150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niece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19871" y="330560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fiend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339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thief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245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yield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077493" y="3315129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grieve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574EC7-A41E-4A36-8B4F-232CAAC65606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201FBE-9128-41D2-B93D-8B9099584F65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92F8D9-7352-4408-8836-05E4E627632C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A83A72-8E39-47B5-BD48-FBDABDC0589D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06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oy, oi-/oi/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104CE2-EE3B-3E49-8F77-D1A1ECE8BC95}"/>
              </a:ext>
            </a:extLst>
          </p:cNvPr>
          <p:cNvSpPr txBox="1"/>
          <p:nvPr/>
        </p:nvSpPr>
        <p:spPr>
          <a:xfrm>
            <a:off x="511135" y="1581989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622C35-0C34-D84B-8E91-7FFCFEEA6444}"/>
              </a:ext>
            </a:extLst>
          </p:cNvPr>
          <p:cNvSpPr txBox="1"/>
          <p:nvPr/>
        </p:nvSpPr>
        <p:spPr>
          <a:xfrm>
            <a:off x="511135" y="24542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2DCBE8-B025-6148-B909-31D757B74C40}"/>
              </a:ext>
            </a:extLst>
          </p:cNvPr>
          <p:cNvSpPr txBox="1"/>
          <p:nvPr/>
        </p:nvSpPr>
        <p:spPr>
          <a:xfrm>
            <a:off x="511135" y="333101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FBBD29-752E-7941-ACF9-67FE9C631F69}"/>
              </a:ext>
            </a:extLst>
          </p:cNvPr>
          <p:cNvSpPr txBox="1"/>
          <p:nvPr/>
        </p:nvSpPr>
        <p:spPr>
          <a:xfrm>
            <a:off x="6912987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6C289E-E090-EB45-86A4-327074ED3A15}"/>
              </a:ext>
            </a:extLst>
          </p:cNvPr>
          <p:cNvSpPr txBox="1"/>
          <p:nvPr/>
        </p:nvSpPr>
        <p:spPr>
          <a:xfrm>
            <a:off x="2705823" y="246063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0F2098-28D8-9C43-B01D-4CE4C417E5FB}"/>
              </a:ext>
            </a:extLst>
          </p:cNvPr>
          <p:cNvSpPr txBox="1"/>
          <p:nvPr/>
        </p:nvSpPr>
        <p:spPr>
          <a:xfrm>
            <a:off x="2705822" y="158764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117BE5-EE15-6049-BAA6-D37F9BE059BB}"/>
              </a:ext>
            </a:extLst>
          </p:cNvPr>
          <p:cNvSpPr txBox="1"/>
          <p:nvPr/>
        </p:nvSpPr>
        <p:spPr>
          <a:xfrm>
            <a:off x="2705822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boil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F904B8-0160-2848-80B3-857A066B7E7A}"/>
              </a:ext>
            </a:extLst>
          </p:cNvPr>
          <p:cNvSpPr txBox="1"/>
          <p:nvPr/>
        </p:nvSpPr>
        <p:spPr>
          <a:xfrm>
            <a:off x="4809404" y="4207803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void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E3E78A-57DC-3746-A5C2-EF270DE6E6B9}"/>
              </a:ext>
            </a:extLst>
          </p:cNvPr>
          <p:cNvSpPr txBox="1"/>
          <p:nvPr/>
        </p:nvSpPr>
        <p:spPr>
          <a:xfrm>
            <a:off x="4809405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moist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9997D7-118A-184E-85FC-35745EEFD6ED}"/>
              </a:ext>
            </a:extLst>
          </p:cNvPr>
          <p:cNvSpPr txBox="1"/>
          <p:nvPr/>
        </p:nvSpPr>
        <p:spPr>
          <a:xfrm>
            <a:off x="6912986" y="2461195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point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23A56B-9D23-FF42-AD35-9CB303CEFC8A}"/>
              </a:ext>
            </a:extLst>
          </p:cNvPr>
          <p:cNvSpPr txBox="1"/>
          <p:nvPr/>
        </p:nvSpPr>
        <p:spPr>
          <a:xfrm>
            <a:off x="2705822" y="42104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EDBB50-6066-6043-86D4-1AC7FB1FA306}"/>
              </a:ext>
            </a:extLst>
          </p:cNvPr>
          <p:cNvSpPr txBox="1"/>
          <p:nvPr/>
        </p:nvSpPr>
        <p:spPr>
          <a:xfrm>
            <a:off x="2705821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foil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0DE6E9-0824-3E49-B408-4C124E99B87E}"/>
              </a:ext>
            </a:extLst>
          </p:cNvPr>
          <p:cNvSpPr txBox="1"/>
          <p:nvPr/>
        </p:nvSpPr>
        <p:spPr>
          <a:xfrm>
            <a:off x="6912988" y="1577824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hoist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E3178F-CBB4-ED43-B10B-EEF1F1F68E6B}"/>
              </a:ext>
            </a:extLst>
          </p:cNvPr>
          <p:cNvSpPr txBox="1"/>
          <p:nvPr/>
        </p:nvSpPr>
        <p:spPr>
          <a:xfrm>
            <a:off x="4809404" y="33314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toil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BC34ED-031D-9B43-AB32-0EF6ABE2F924}"/>
              </a:ext>
            </a:extLst>
          </p:cNvPr>
          <p:cNvSpPr txBox="1"/>
          <p:nvPr/>
        </p:nvSpPr>
        <p:spPr>
          <a:xfrm>
            <a:off x="4809404" y="245302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soil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EE47A5-F6D0-B042-8417-D2ED32CE7721}"/>
              </a:ext>
            </a:extLst>
          </p:cNvPr>
          <p:cNvSpPr txBox="1"/>
          <p:nvPr/>
        </p:nvSpPr>
        <p:spPr>
          <a:xfrm>
            <a:off x="6912986" y="4213657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spoil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F4642E-C44B-6048-A05E-F5769147B466}"/>
              </a:ext>
            </a:extLst>
          </p:cNvPr>
          <p:cNvSpPr txBox="1"/>
          <p:nvPr/>
        </p:nvSpPr>
        <p:spPr>
          <a:xfrm>
            <a:off x="6912986" y="5097028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broil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99881A-870C-6246-9623-2853341FBCB8}"/>
              </a:ext>
            </a:extLst>
          </p:cNvPr>
          <p:cNvSpPr txBox="1"/>
          <p:nvPr/>
        </p:nvSpPr>
        <p:spPr>
          <a:xfrm>
            <a:off x="511134" y="5097028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2AE0CD-B053-614E-9785-C2662DDBA1A2}"/>
              </a:ext>
            </a:extLst>
          </p:cNvPr>
          <p:cNvSpPr txBox="1"/>
          <p:nvPr/>
        </p:nvSpPr>
        <p:spPr>
          <a:xfrm>
            <a:off x="511134" y="42078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86027F-8D48-8444-93E2-9BFD752C2E54}"/>
              </a:ext>
            </a:extLst>
          </p:cNvPr>
          <p:cNvSpPr txBox="1"/>
          <p:nvPr/>
        </p:nvSpPr>
        <p:spPr>
          <a:xfrm>
            <a:off x="4809404" y="157782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38344555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oy, oi-/oi/</a:t>
            </a:r>
          </a:p>
        </p:txBody>
      </p:sp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id="{79AF1510-27D2-46BD-A2A1-52BB8A55F2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54595FF-47C5-D24B-9697-E4E9DEC8172B}"/>
              </a:ext>
            </a:extLst>
          </p:cNvPr>
          <p:cNvSpPr txBox="1"/>
          <p:nvPr/>
        </p:nvSpPr>
        <p:spPr>
          <a:xfrm>
            <a:off x="511135" y="1581989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01EE8-44FB-A74A-963C-11A8CF4D6E3C}"/>
              </a:ext>
            </a:extLst>
          </p:cNvPr>
          <p:cNvSpPr txBox="1"/>
          <p:nvPr/>
        </p:nvSpPr>
        <p:spPr>
          <a:xfrm>
            <a:off x="511135" y="24542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61DE7E-88FE-0E40-947C-8F403A0A05AD}"/>
              </a:ext>
            </a:extLst>
          </p:cNvPr>
          <p:cNvSpPr txBox="1"/>
          <p:nvPr/>
        </p:nvSpPr>
        <p:spPr>
          <a:xfrm>
            <a:off x="511135" y="333101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C65449-45DD-F645-885C-B08AB249CBF8}"/>
              </a:ext>
            </a:extLst>
          </p:cNvPr>
          <p:cNvSpPr txBox="1"/>
          <p:nvPr/>
        </p:nvSpPr>
        <p:spPr>
          <a:xfrm>
            <a:off x="6912987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D63652-4680-ED4A-AB10-4B422BF0B569}"/>
              </a:ext>
            </a:extLst>
          </p:cNvPr>
          <p:cNvSpPr txBox="1"/>
          <p:nvPr/>
        </p:nvSpPr>
        <p:spPr>
          <a:xfrm>
            <a:off x="2705823" y="246063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D9552C-F8B4-3841-9BDA-3F920EF672E1}"/>
              </a:ext>
            </a:extLst>
          </p:cNvPr>
          <p:cNvSpPr txBox="1"/>
          <p:nvPr/>
        </p:nvSpPr>
        <p:spPr>
          <a:xfrm>
            <a:off x="2705822" y="158764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33F4F1-93A4-7747-B598-B85427D102D6}"/>
              </a:ext>
            </a:extLst>
          </p:cNvPr>
          <p:cNvSpPr txBox="1"/>
          <p:nvPr/>
        </p:nvSpPr>
        <p:spPr>
          <a:xfrm>
            <a:off x="2705822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241BFE-0A30-714E-BE90-4DDF47C75E0C}"/>
              </a:ext>
            </a:extLst>
          </p:cNvPr>
          <p:cNvSpPr txBox="1"/>
          <p:nvPr/>
        </p:nvSpPr>
        <p:spPr>
          <a:xfrm>
            <a:off x="4809404" y="4207803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void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BA41E0-314A-BE49-9498-F80582CC79F8}"/>
              </a:ext>
            </a:extLst>
          </p:cNvPr>
          <p:cNvSpPr txBox="1"/>
          <p:nvPr/>
        </p:nvSpPr>
        <p:spPr>
          <a:xfrm>
            <a:off x="4809405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moist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B95163-2C6B-4349-A4B8-2A92FEA759CE}"/>
              </a:ext>
            </a:extLst>
          </p:cNvPr>
          <p:cNvSpPr txBox="1"/>
          <p:nvPr/>
        </p:nvSpPr>
        <p:spPr>
          <a:xfrm>
            <a:off x="6912986" y="2461195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point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CD9AFE-398B-0F48-A5D6-3573CDE42FE6}"/>
              </a:ext>
            </a:extLst>
          </p:cNvPr>
          <p:cNvSpPr txBox="1"/>
          <p:nvPr/>
        </p:nvSpPr>
        <p:spPr>
          <a:xfrm>
            <a:off x="2705822" y="42104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78B9E9-4F98-524A-8DAD-23811B28B017}"/>
              </a:ext>
            </a:extLst>
          </p:cNvPr>
          <p:cNvSpPr txBox="1"/>
          <p:nvPr/>
        </p:nvSpPr>
        <p:spPr>
          <a:xfrm>
            <a:off x="2705821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foil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A1584F-D463-4543-B610-F77AD9E2458B}"/>
              </a:ext>
            </a:extLst>
          </p:cNvPr>
          <p:cNvSpPr txBox="1"/>
          <p:nvPr/>
        </p:nvSpPr>
        <p:spPr>
          <a:xfrm>
            <a:off x="6912988" y="1577824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1A08D1-4585-5B4A-8C3F-D612CC93737A}"/>
              </a:ext>
            </a:extLst>
          </p:cNvPr>
          <p:cNvSpPr txBox="1"/>
          <p:nvPr/>
        </p:nvSpPr>
        <p:spPr>
          <a:xfrm>
            <a:off x="4809404" y="33314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toil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86FE6-1CEC-094D-B93B-19AF24DCA7AB}"/>
              </a:ext>
            </a:extLst>
          </p:cNvPr>
          <p:cNvSpPr txBox="1"/>
          <p:nvPr/>
        </p:nvSpPr>
        <p:spPr>
          <a:xfrm>
            <a:off x="4809404" y="245302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soil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BCF8A0-1C39-7D49-BDAD-9A35D3FA35DD}"/>
              </a:ext>
            </a:extLst>
          </p:cNvPr>
          <p:cNvSpPr txBox="1"/>
          <p:nvPr/>
        </p:nvSpPr>
        <p:spPr>
          <a:xfrm>
            <a:off x="6912986" y="4213657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spoil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2367F3-1357-984A-A34D-3FBDD99ECA36}"/>
              </a:ext>
            </a:extLst>
          </p:cNvPr>
          <p:cNvSpPr txBox="1"/>
          <p:nvPr/>
        </p:nvSpPr>
        <p:spPr>
          <a:xfrm>
            <a:off x="6912986" y="5097028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BC63C86-DFE8-AE4E-83AE-14927CF4F581}"/>
              </a:ext>
            </a:extLst>
          </p:cNvPr>
          <p:cNvSpPr txBox="1"/>
          <p:nvPr/>
        </p:nvSpPr>
        <p:spPr>
          <a:xfrm>
            <a:off x="511134" y="5097028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C77F40-AD51-6541-A2F9-977AEC53FF2F}"/>
              </a:ext>
            </a:extLst>
          </p:cNvPr>
          <p:cNvSpPr txBox="1"/>
          <p:nvPr/>
        </p:nvSpPr>
        <p:spPr>
          <a:xfrm>
            <a:off x="511134" y="42078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0AFFB3-BDEF-C14D-9AFE-3681CDC349A4}"/>
              </a:ext>
            </a:extLst>
          </p:cNvPr>
          <p:cNvSpPr txBox="1"/>
          <p:nvPr/>
        </p:nvSpPr>
        <p:spPr>
          <a:xfrm>
            <a:off x="4809404" y="157782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382083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oy, oi-/oi/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23E693-AD8D-3C4C-BA64-4D9D8E4A0C2C}"/>
              </a:ext>
            </a:extLst>
          </p:cNvPr>
          <p:cNvSpPr txBox="1"/>
          <p:nvPr/>
        </p:nvSpPr>
        <p:spPr>
          <a:xfrm>
            <a:off x="511135" y="1581989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D19404-5AB7-5246-AA1F-139AEA5B7277}"/>
              </a:ext>
            </a:extLst>
          </p:cNvPr>
          <p:cNvSpPr txBox="1"/>
          <p:nvPr/>
        </p:nvSpPr>
        <p:spPr>
          <a:xfrm>
            <a:off x="511135" y="24542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2EB9E4-0D22-964B-9174-ED91882DF406}"/>
              </a:ext>
            </a:extLst>
          </p:cNvPr>
          <p:cNvSpPr txBox="1"/>
          <p:nvPr/>
        </p:nvSpPr>
        <p:spPr>
          <a:xfrm>
            <a:off x="511135" y="333101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4D7936-0ADB-E747-BC07-40A8B11E2756}"/>
              </a:ext>
            </a:extLst>
          </p:cNvPr>
          <p:cNvSpPr txBox="1"/>
          <p:nvPr/>
        </p:nvSpPr>
        <p:spPr>
          <a:xfrm>
            <a:off x="6912987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B8FB55-86DF-C740-8BC1-E0413BA96AE8}"/>
              </a:ext>
            </a:extLst>
          </p:cNvPr>
          <p:cNvSpPr txBox="1"/>
          <p:nvPr/>
        </p:nvSpPr>
        <p:spPr>
          <a:xfrm>
            <a:off x="2705823" y="246063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join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43F68F-58D6-B147-ADFD-921444611103}"/>
              </a:ext>
            </a:extLst>
          </p:cNvPr>
          <p:cNvSpPr txBox="1"/>
          <p:nvPr/>
        </p:nvSpPr>
        <p:spPr>
          <a:xfrm>
            <a:off x="2705822" y="158764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6F22D6-01B6-3043-9288-0F805268259C}"/>
              </a:ext>
            </a:extLst>
          </p:cNvPr>
          <p:cNvSpPr txBox="1"/>
          <p:nvPr/>
        </p:nvSpPr>
        <p:spPr>
          <a:xfrm>
            <a:off x="2705822" y="333742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boil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347342-AA4D-654C-8359-AF9151502BCF}"/>
              </a:ext>
            </a:extLst>
          </p:cNvPr>
          <p:cNvSpPr txBox="1"/>
          <p:nvPr/>
        </p:nvSpPr>
        <p:spPr>
          <a:xfrm>
            <a:off x="4809404" y="4207803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void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F6C5F6-F908-A841-B4C6-0680EE9C4DE9}"/>
              </a:ext>
            </a:extLst>
          </p:cNvPr>
          <p:cNvSpPr txBox="1"/>
          <p:nvPr/>
        </p:nvSpPr>
        <p:spPr>
          <a:xfrm>
            <a:off x="4809405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moist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0AC125-49A8-314A-B5A9-D7150512E581}"/>
              </a:ext>
            </a:extLst>
          </p:cNvPr>
          <p:cNvSpPr txBox="1"/>
          <p:nvPr/>
        </p:nvSpPr>
        <p:spPr>
          <a:xfrm>
            <a:off x="6912986" y="2461195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point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DA4EAD-E214-D349-A097-435E335C4E4C}"/>
              </a:ext>
            </a:extLst>
          </p:cNvPr>
          <p:cNvSpPr txBox="1"/>
          <p:nvPr/>
        </p:nvSpPr>
        <p:spPr>
          <a:xfrm>
            <a:off x="2705822" y="4210421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coil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216650-825C-994A-8E8E-79D60C654EAC}"/>
              </a:ext>
            </a:extLst>
          </p:cNvPr>
          <p:cNvSpPr txBox="1"/>
          <p:nvPr/>
        </p:nvSpPr>
        <p:spPr>
          <a:xfrm>
            <a:off x="2705821" y="5083416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foil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5BAE5C-7D28-E44D-8BB6-9C9AC6CFC12F}"/>
              </a:ext>
            </a:extLst>
          </p:cNvPr>
          <p:cNvSpPr txBox="1"/>
          <p:nvPr/>
        </p:nvSpPr>
        <p:spPr>
          <a:xfrm>
            <a:off x="6912988" y="1577824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hoist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FA6974-44C8-164C-B3B7-390C33A880B1}"/>
              </a:ext>
            </a:extLst>
          </p:cNvPr>
          <p:cNvSpPr txBox="1"/>
          <p:nvPr/>
        </p:nvSpPr>
        <p:spPr>
          <a:xfrm>
            <a:off x="4809404" y="33314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toil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BD5742-3631-F845-BFC7-67A8AB482434}"/>
              </a:ext>
            </a:extLst>
          </p:cNvPr>
          <p:cNvSpPr txBox="1"/>
          <p:nvPr/>
        </p:nvSpPr>
        <p:spPr>
          <a:xfrm>
            <a:off x="4809404" y="2453022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A9D9A1-9A73-834C-BB1E-40560156844F}"/>
              </a:ext>
            </a:extLst>
          </p:cNvPr>
          <p:cNvSpPr txBox="1"/>
          <p:nvPr/>
        </p:nvSpPr>
        <p:spPr>
          <a:xfrm>
            <a:off x="6912986" y="4213657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spoil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F6076A-DBBD-2A4D-B2AD-4092876C6A8B}"/>
              </a:ext>
            </a:extLst>
          </p:cNvPr>
          <p:cNvSpPr txBox="1"/>
          <p:nvPr/>
        </p:nvSpPr>
        <p:spPr>
          <a:xfrm>
            <a:off x="6912986" y="5097028"/>
            <a:ext cx="16287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broil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03E1BD-139A-C24E-8E5C-B9737707C52F}"/>
              </a:ext>
            </a:extLst>
          </p:cNvPr>
          <p:cNvSpPr txBox="1"/>
          <p:nvPr/>
        </p:nvSpPr>
        <p:spPr>
          <a:xfrm>
            <a:off x="511134" y="5097028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coy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25576C-EFB9-0746-B41E-3D57FCF675C7}"/>
              </a:ext>
            </a:extLst>
          </p:cNvPr>
          <p:cNvSpPr txBox="1"/>
          <p:nvPr/>
        </p:nvSpPr>
        <p:spPr>
          <a:xfrm>
            <a:off x="511134" y="420780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soy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7EAF53-F46F-5646-A417-F49879911DC5}"/>
              </a:ext>
            </a:extLst>
          </p:cNvPr>
          <p:cNvSpPr txBox="1"/>
          <p:nvPr/>
        </p:nvSpPr>
        <p:spPr>
          <a:xfrm>
            <a:off x="4809404" y="1577823"/>
            <a:ext cx="16287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oil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652BEFE-21A1-EA45-981F-0C70809A5C65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ADAB631-62CC-2642-A327-DAAB2AC8082C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FCA70B-2DB6-CC47-A75C-46FAF516E33E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C82501-E0A2-124A-93D3-1F462855B410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18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-/ī/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105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011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917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823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729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105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011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917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82323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71627" y="5272923"/>
            <a:ext cx="174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105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011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91723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8232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200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106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01248"/>
            <a:ext cx="162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9184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blight</a:t>
            </a:r>
          </a:p>
        </p:txBody>
      </p:sp>
    </p:spTree>
    <p:extLst>
      <p:ext uri="{BB962C8B-B14F-4D97-AF65-F5344CB8AC3E}">
        <p14:creationId xmlns:p14="http://schemas.microsoft.com/office/powerpoint/2010/main" val="19149915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-/ī/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581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487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393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299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205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581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487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393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129925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20525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581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487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39507" y="3139325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2992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67650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58250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62557" y="3148850"/>
            <a:ext cx="160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39450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blight</a:t>
            </a:r>
          </a:p>
        </p:txBody>
      </p:sp>
      <p:pic>
        <p:nvPicPr>
          <p:cNvPr id="23" name="Picture 22" descr="A picture containing table&#10;&#10;Description automatically generated">
            <a:extLst>
              <a:ext uri="{FF2B5EF4-FFF2-40B4-BE49-F238E27FC236}">
                <a16:creationId xmlns:a16="http://schemas.microsoft.com/office/drawing/2014/main" id="{B5C4B788-82DF-4365-A9E7-6C8D81E1F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-/ī/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597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503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409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315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knight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221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597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503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409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53507" y="4231527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fright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22127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wright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597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503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39507" y="3240927"/>
            <a:ext cx="163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3152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6925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5985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62557" y="3250452"/>
            <a:ext cx="160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4105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blight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80725E-D268-B544-AAA2-973252771FDD}"/>
              </a:ext>
            </a:extLst>
          </p:cNvPr>
          <p:cNvSpPr/>
          <p:nvPr/>
        </p:nvSpPr>
        <p:spPr>
          <a:xfrm>
            <a:off x="180975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B34F37-2371-6E47-BAC7-2C759ADEC097}"/>
              </a:ext>
            </a:extLst>
          </p:cNvPr>
          <p:cNvSpPr/>
          <p:nvPr/>
        </p:nvSpPr>
        <p:spPr>
          <a:xfrm>
            <a:off x="2433631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CAF026-AB7F-F042-83B7-AE5AB5D40A4A}"/>
              </a:ext>
            </a:extLst>
          </p:cNvPr>
          <p:cNvSpPr/>
          <p:nvPr/>
        </p:nvSpPr>
        <p:spPr>
          <a:xfrm>
            <a:off x="464581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F9050F-ABAA-9945-96ED-BE3424A8E02A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0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439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345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251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157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063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C0DAA5C4-3063-4731-ACF2-EBDB34260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17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165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155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1463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36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17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165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155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1463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36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17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165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155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1463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36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1840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1746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1652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1558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1464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C5F278-2600-408C-B8E5-C2E6680FD1CD}"/>
              </a:ext>
            </a:extLst>
          </p:cNvPr>
          <p:cNvSpPr/>
          <p:nvPr/>
        </p:nvSpPr>
        <p:spPr>
          <a:xfrm>
            <a:off x="180976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B1DD65-D3D1-4D49-B315-16F68464F5D4}"/>
              </a:ext>
            </a:extLst>
          </p:cNvPr>
          <p:cNvSpPr/>
          <p:nvPr/>
        </p:nvSpPr>
        <p:spPr>
          <a:xfrm>
            <a:off x="2433632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FF3694-CDC8-41CC-A89A-DFB58522EA00}"/>
              </a:ext>
            </a:extLst>
          </p:cNvPr>
          <p:cNvSpPr/>
          <p:nvPr/>
        </p:nvSpPr>
        <p:spPr>
          <a:xfrm>
            <a:off x="4645814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900528-F7F8-41F8-8772-88FF3F40E88F}"/>
              </a:ext>
            </a:extLst>
          </p:cNvPr>
          <p:cNvSpPr/>
          <p:nvPr/>
        </p:nvSpPr>
        <p:spPr>
          <a:xfrm>
            <a:off x="6936373" y="1152524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0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au-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C73310-D44B-A340-BFEC-B483F71F8B05}"/>
              </a:ext>
            </a:extLst>
          </p:cNvPr>
          <p:cNvSpPr txBox="1"/>
          <p:nvPr/>
        </p:nvSpPr>
        <p:spPr>
          <a:xfrm>
            <a:off x="476249" y="1264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548360-C169-A342-8A29-57FD89879AF8}"/>
              </a:ext>
            </a:extLst>
          </p:cNvPr>
          <p:cNvSpPr txBox="1"/>
          <p:nvPr/>
        </p:nvSpPr>
        <p:spPr>
          <a:xfrm>
            <a:off x="476249" y="22550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8D8878-6A6E-8E4A-96DF-02DC368F11BA}"/>
              </a:ext>
            </a:extLst>
          </p:cNvPr>
          <p:cNvSpPr txBox="1"/>
          <p:nvPr/>
        </p:nvSpPr>
        <p:spPr>
          <a:xfrm>
            <a:off x="476249" y="32456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B12257-C151-8A4D-B16A-7B4B274B7459}"/>
              </a:ext>
            </a:extLst>
          </p:cNvPr>
          <p:cNvSpPr txBox="1"/>
          <p:nvPr/>
        </p:nvSpPr>
        <p:spPr>
          <a:xfrm>
            <a:off x="476249" y="42362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fraud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398C66-7116-8E4C-9A95-263A9B35109F}"/>
              </a:ext>
            </a:extLst>
          </p:cNvPr>
          <p:cNvSpPr txBox="1"/>
          <p:nvPr/>
        </p:nvSpPr>
        <p:spPr>
          <a:xfrm>
            <a:off x="476249" y="52268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708061-B327-B544-A1C1-E9F414F5E1CD}"/>
              </a:ext>
            </a:extLst>
          </p:cNvPr>
          <p:cNvSpPr txBox="1"/>
          <p:nvPr/>
        </p:nvSpPr>
        <p:spPr>
          <a:xfrm>
            <a:off x="2762249" y="1264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9D5978-7FD2-A441-8859-84AE5F794A41}"/>
              </a:ext>
            </a:extLst>
          </p:cNvPr>
          <p:cNvSpPr txBox="1"/>
          <p:nvPr/>
        </p:nvSpPr>
        <p:spPr>
          <a:xfrm>
            <a:off x="2762249" y="22550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vault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4A5885-483A-E842-8C36-AA04CA88D0A2}"/>
              </a:ext>
            </a:extLst>
          </p:cNvPr>
          <p:cNvSpPr txBox="1"/>
          <p:nvPr/>
        </p:nvSpPr>
        <p:spPr>
          <a:xfrm>
            <a:off x="2762249" y="32456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47AB6B-6E38-9848-B4D9-EBFD5C3A679D}"/>
              </a:ext>
            </a:extLst>
          </p:cNvPr>
          <p:cNvSpPr txBox="1"/>
          <p:nvPr/>
        </p:nvSpPr>
        <p:spPr>
          <a:xfrm>
            <a:off x="2633871" y="423624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launch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93B343-2680-5145-B196-E5DF2ED3B99B}"/>
              </a:ext>
            </a:extLst>
          </p:cNvPr>
          <p:cNvSpPr txBox="1"/>
          <p:nvPr/>
        </p:nvSpPr>
        <p:spPr>
          <a:xfrm>
            <a:off x="2762249" y="52268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37FB5D-079D-2D40-BFB8-E9ECF86D0846}"/>
              </a:ext>
            </a:extLst>
          </p:cNvPr>
          <p:cNvSpPr txBox="1"/>
          <p:nvPr/>
        </p:nvSpPr>
        <p:spPr>
          <a:xfrm>
            <a:off x="5048249" y="12644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E897FD-F957-6C41-A11E-E7D664ECC687}"/>
              </a:ext>
            </a:extLst>
          </p:cNvPr>
          <p:cNvSpPr txBox="1"/>
          <p:nvPr/>
        </p:nvSpPr>
        <p:spPr>
          <a:xfrm>
            <a:off x="5048249" y="22550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DA37E9-73AB-C046-8595-59DAA8BEA3C6}"/>
              </a:ext>
            </a:extLst>
          </p:cNvPr>
          <p:cNvSpPr txBox="1"/>
          <p:nvPr/>
        </p:nvSpPr>
        <p:spPr>
          <a:xfrm>
            <a:off x="5048249" y="32456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sauce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B569F9-2F86-5442-BA3F-CF9A99C04A3B}"/>
              </a:ext>
            </a:extLst>
          </p:cNvPr>
          <p:cNvSpPr txBox="1"/>
          <p:nvPr/>
        </p:nvSpPr>
        <p:spPr>
          <a:xfrm>
            <a:off x="5048249" y="42362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caulk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DF20B47-1886-F54F-82FD-8891CFD9CF2B}"/>
              </a:ext>
            </a:extLst>
          </p:cNvPr>
          <p:cNvSpPr txBox="1"/>
          <p:nvPr/>
        </p:nvSpPr>
        <p:spPr>
          <a:xfrm>
            <a:off x="5048249" y="522684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flaunt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0A2EC3-2483-4A48-A4AA-803365B0B9FC}"/>
              </a:ext>
            </a:extLst>
          </p:cNvPr>
          <p:cNvSpPr txBox="1"/>
          <p:nvPr/>
        </p:nvSpPr>
        <p:spPr>
          <a:xfrm>
            <a:off x="7334249" y="127396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3EDBE9-AEA7-6346-B73D-EE4469E8848F}"/>
              </a:ext>
            </a:extLst>
          </p:cNvPr>
          <p:cNvSpPr txBox="1"/>
          <p:nvPr/>
        </p:nvSpPr>
        <p:spPr>
          <a:xfrm>
            <a:off x="7334249" y="226456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A75ED5-A013-CF40-B381-A11C9DE9F602}"/>
              </a:ext>
            </a:extLst>
          </p:cNvPr>
          <p:cNvSpPr txBox="1"/>
          <p:nvPr/>
        </p:nvSpPr>
        <p:spPr>
          <a:xfrm>
            <a:off x="7245627" y="325516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clause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8786BE-3AAA-1041-9B88-15B2C3191955}"/>
              </a:ext>
            </a:extLst>
          </p:cNvPr>
          <p:cNvSpPr txBox="1"/>
          <p:nvPr/>
        </p:nvSpPr>
        <p:spPr>
          <a:xfrm>
            <a:off x="7334249" y="424576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gaunt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23291C-14CB-DF4B-A5EB-E176C0BE90D1}"/>
              </a:ext>
            </a:extLst>
          </p:cNvPr>
          <p:cNvSpPr txBox="1"/>
          <p:nvPr/>
        </p:nvSpPr>
        <p:spPr>
          <a:xfrm>
            <a:off x="7334249" y="523636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jaunt</a:t>
            </a:r>
          </a:p>
        </p:txBody>
      </p:sp>
    </p:spTree>
    <p:extLst>
      <p:ext uri="{BB962C8B-B14F-4D97-AF65-F5344CB8AC3E}">
        <p14:creationId xmlns:p14="http://schemas.microsoft.com/office/powerpoint/2010/main" val="114813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au-</a:t>
            </a:r>
            <a:r>
              <a:rPr lang="en-US" sz="5400" dirty="0">
                <a:solidFill>
                  <a:srgbClr val="22409C"/>
                </a:solidFill>
                <a:latin typeface="Century Gothic" panose="020B0502020202020204" pitchFamily="34" charset="0"/>
              </a:rPr>
              <a:t>/ȯ/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fraud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vault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3871" y="4206264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launch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daunt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344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fault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250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156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sauce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062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caulk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19686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flaunt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439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pause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345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45627" y="3225189"/>
            <a:ext cx="1717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157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gaunt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0638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jaunt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B84D4E19-2412-468C-A98C-30B0C3031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2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</TotalTime>
  <Words>1609</Words>
  <Application>Microsoft Macintosh PowerPoint</Application>
  <PresentationFormat>On-screen Show (4:3)</PresentationFormat>
  <Paragraphs>1170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89</cp:revision>
  <dcterms:created xsi:type="dcterms:W3CDTF">2020-03-23T18:02:58Z</dcterms:created>
  <dcterms:modified xsi:type="dcterms:W3CDTF">2020-04-02T00:18:06Z</dcterms:modified>
</cp:coreProperties>
</file>