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499" r:id="rId2"/>
    <p:sldId id="500" r:id="rId3"/>
    <p:sldId id="504" r:id="rId4"/>
    <p:sldId id="507" r:id="rId5"/>
    <p:sldId id="510" r:id="rId6"/>
    <p:sldId id="513" r:id="rId7"/>
    <p:sldId id="514" r:id="rId8"/>
    <p:sldId id="521" r:id="rId9"/>
    <p:sldId id="522" r:id="rId10"/>
    <p:sldId id="516" r:id="rId11"/>
    <p:sldId id="517" r:id="rId12"/>
    <p:sldId id="518" r:id="rId13"/>
    <p:sldId id="515" r:id="rId14"/>
    <p:sldId id="519" r:id="rId15"/>
    <p:sldId id="520" r:id="rId16"/>
    <p:sldId id="523" r:id="rId17"/>
    <p:sldId id="524" r:id="rId18"/>
    <p:sldId id="525" r:id="rId19"/>
    <p:sldId id="526" r:id="rId20"/>
    <p:sldId id="52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90" autoAdjust="0"/>
    <p:restoredTop sz="90127" autoAdjust="0"/>
  </p:normalViewPr>
  <p:slideViewPr>
    <p:cSldViewPr snapToGrid="0">
      <p:cViewPr varScale="1">
        <p:scale>
          <a:sx n="76" d="100"/>
          <a:sy n="76" d="100"/>
        </p:scale>
        <p:origin x="21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8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80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3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30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57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86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63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8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12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8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1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12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8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48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16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43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91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85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F8180C-50F8-4366-9E57-6990E7C60CA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05FD3D-9CFE-4E8F-879D-D9D2D37E5D8A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Vowel Teams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Word Cards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631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boat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537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coal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443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coat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3349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soap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3255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roam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631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road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537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foam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443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coast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334951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goal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3255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boast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631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goat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59627" y="2353751"/>
            <a:ext cx="1717398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coach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344351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oak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3349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float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325551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toast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7267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toad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6327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loaf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7" y="3353876"/>
            <a:ext cx="162877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load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34447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cloak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335076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soak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1C6B32-ADDA-3044-BE60-E096AA276086}"/>
              </a:ext>
            </a:extLst>
          </p:cNvPr>
          <p:cNvSpPr/>
          <p:nvPr/>
        </p:nvSpPr>
        <p:spPr>
          <a:xfrm>
            <a:off x="476249" y="16113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err="1">
                <a:solidFill>
                  <a:schemeClr val="tx1"/>
                </a:solidFill>
                <a:latin typeface="Century Gothic" panose="020B0502020202020204" pitchFamily="34" charset="0"/>
              </a:rPr>
              <a:t>oa</a:t>
            </a:r>
            <a:endParaRPr lang="en-US" sz="5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5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631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537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mow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443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show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3349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3255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631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537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443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334951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shown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3255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blown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631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3537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own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344351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snow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3349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throw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325551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growth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7267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6327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know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353876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34447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flown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335076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bowl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5A9C9DA-A704-B94D-B5F9-B0E15C35B5A8}"/>
              </a:ext>
            </a:extLst>
          </p:cNvPr>
          <p:cNvSpPr/>
          <p:nvPr/>
        </p:nvSpPr>
        <p:spPr>
          <a:xfrm>
            <a:off x="476249" y="16113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err="1">
                <a:solidFill>
                  <a:schemeClr val="tx1"/>
                </a:solidFill>
                <a:latin typeface="Century Gothic" panose="020B0502020202020204" pitchFamily="34" charset="0"/>
              </a:rPr>
              <a:t>ōw</a:t>
            </a:r>
            <a:endParaRPr lang="en-US" sz="5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1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068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owl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974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880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clown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786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proud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692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now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068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loud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974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out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880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crowd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78680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count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7" y="52692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068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974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south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88080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town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7868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brow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5" y="5269280"/>
            <a:ext cx="1628780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plow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16405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ouch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07005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down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3" y="3297605"/>
            <a:ext cx="1628781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found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88205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town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4" y="5278805"/>
            <a:ext cx="1628780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shout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AEF236-0874-4048-B0BC-0388C0C57CB1}"/>
              </a:ext>
            </a:extLst>
          </p:cNvPr>
          <p:cNvSpPr/>
          <p:nvPr/>
        </p:nvSpPr>
        <p:spPr>
          <a:xfrm>
            <a:off x="476249" y="104862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chemeClr val="tx1"/>
                </a:solidFill>
                <a:latin typeface="Century Gothic" panose="020B0502020202020204" pitchFamily="34" charset="0"/>
              </a:rPr>
              <a:t>ow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7F0D288-7E4C-0E42-9AFE-F4F93399537C}"/>
              </a:ext>
            </a:extLst>
          </p:cNvPr>
          <p:cNvSpPr/>
          <p:nvPr/>
        </p:nvSpPr>
        <p:spPr>
          <a:xfrm>
            <a:off x="1901824" y="104861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err="1">
                <a:solidFill>
                  <a:schemeClr val="tx1"/>
                </a:solidFill>
                <a:latin typeface="Century Gothic" panose="020B0502020202020204" pitchFamily="34" charset="0"/>
              </a:rPr>
              <a:t>ou</a:t>
            </a:r>
            <a:endParaRPr lang="en-US" sz="5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81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4053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959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stew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865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flew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3771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shrew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3677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strew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4053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959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screw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865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crew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377154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brew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71627" y="5367754"/>
            <a:ext cx="161939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yew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4053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drew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3959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new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386554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knew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3771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lewd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367754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err="1">
                <a:latin typeface="Century Gothic" panose="020B0502020202020204" pitchFamily="34" charset="0"/>
              </a:rPr>
              <a:t>lew</a:t>
            </a:r>
            <a:endParaRPr lang="en-US" sz="360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41487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blew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40547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chew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396079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newt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38667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slew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37727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clew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49B843-A976-C94C-A18A-1563BD8FD446}"/>
              </a:ext>
            </a:extLst>
          </p:cNvPr>
          <p:cNvSpPr/>
          <p:nvPr/>
        </p:nvSpPr>
        <p:spPr>
          <a:xfrm>
            <a:off x="476249" y="203336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err="1">
                <a:solidFill>
                  <a:schemeClr val="tx1"/>
                </a:solidFill>
                <a:latin typeface="Century Gothic" panose="020B0502020202020204" pitchFamily="34" charset="0"/>
              </a:rPr>
              <a:t>ew</a:t>
            </a:r>
            <a:endParaRPr lang="en-US" sz="5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75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6280363" y="153850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6280364" y="246754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true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342424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soup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476249" y="4305159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group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242702" y="151952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76249" y="249520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youth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6280361" y="3396583"/>
            <a:ext cx="162877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clue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476249" y="151952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you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476248" y="5233300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croup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4242702" y="2448569"/>
            <a:ext cx="162877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sue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389592D-BF2E-D144-82E6-A2B9B979857C}"/>
              </a:ext>
            </a:extLst>
          </p:cNvPr>
          <p:cNvSpPr/>
          <p:nvPr/>
        </p:nvSpPr>
        <p:spPr>
          <a:xfrm>
            <a:off x="476249" y="15124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oū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C41CFB-1B42-9642-A6AF-65428C5C8CF6}"/>
              </a:ext>
            </a:extLst>
          </p:cNvPr>
          <p:cNvSpPr/>
          <p:nvPr/>
        </p:nvSpPr>
        <p:spPr>
          <a:xfrm>
            <a:off x="4242702" y="172346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22FB5F3-86E5-BD40-A042-088957B6770D}"/>
              </a:ext>
            </a:extLst>
          </p:cNvPr>
          <p:cNvSpPr txBox="1"/>
          <p:nvPr/>
        </p:nvSpPr>
        <p:spPr>
          <a:xfrm>
            <a:off x="4242700" y="3383596"/>
            <a:ext cx="162877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cue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2FB22AB-E667-F145-9759-BE0A4636B024}"/>
              </a:ext>
            </a:extLst>
          </p:cNvPr>
          <p:cNvSpPr txBox="1"/>
          <p:nvPr/>
        </p:nvSpPr>
        <p:spPr>
          <a:xfrm>
            <a:off x="4242699" y="4304259"/>
            <a:ext cx="162877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7A6F54-D842-4345-AABD-20D73168E3EE}"/>
              </a:ext>
            </a:extLst>
          </p:cNvPr>
          <p:cNvSpPr txBox="1"/>
          <p:nvPr/>
        </p:nvSpPr>
        <p:spPr>
          <a:xfrm>
            <a:off x="6280363" y="430425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fuel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AB8078-21D2-4B42-9AAC-D8FD1ED3992F}"/>
              </a:ext>
            </a:extLst>
          </p:cNvPr>
          <p:cNvSpPr txBox="1"/>
          <p:nvPr/>
        </p:nvSpPr>
        <p:spPr>
          <a:xfrm>
            <a:off x="6280363" y="523329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duel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10B31E-4A70-6948-949D-29ED6B711AAF}"/>
              </a:ext>
            </a:extLst>
          </p:cNvPr>
          <p:cNvSpPr txBox="1"/>
          <p:nvPr/>
        </p:nvSpPr>
        <p:spPr>
          <a:xfrm>
            <a:off x="4242701" y="526788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2862774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772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look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678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hook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584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3490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wood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3396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foot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772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678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shook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584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good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349020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took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71627" y="5339620"/>
            <a:ext cx="161939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stood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772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school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3678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noon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358420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hoop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34902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moon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339620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drool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86745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pool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77345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boom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367945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fool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358545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shoot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349145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roost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B230F8C-B0C4-964D-AA1A-F81A3423E6EB}"/>
              </a:ext>
            </a:extLst>
          </p:cNvPr>
          <p:cNvGrpSpPr/>
          <p:nvPr/>
        </p:nvGrpSpPr>
        <p:grpSpPr>
          <a:xfrm>
            <a:off x="476249" y="151243"/>
            <a:ext cx="1203137" cy="1029883"/>
            <a:chOff x="476249" y="151243"/>
            <a:chExt cx="1203137" cy="102988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A4DA82-CCF9-5B45-872D-339242926F26}"/>
                </a:ext>
              </a:extLst>
            </p:cNvPr>
            <p:cNvSpPr/>
            <p:nvPr/>
          </p:nvSpPr>
          <p:spPr>
            <a:xfrm>
              <a:off x="476249" y="151243"/>
              <a:ext cx="1203137" cy="102988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oo</a:t>
              </a: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8E7E4BAE-06C8-5742-8AB2-0B806DB74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967" y="302320"/>
              <a:ext cx="647700" cy="2286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8736A53-D21B-0144-BF7D-EC2849B3C456}"/>
              </a:ext>
            </a:extLst>
          </p:cNvPr>
          <p:cNvGrpSpPr/>
          <p:nvPr/>
        </p:nvGrpSpPr>
        <p:grpSpPr>
          <a:xfrm>
            <a:off x="5048249" y="151243"/>
            <a:ext cx="1203137" cy="1029883"/>
            <a:chOff x="5048249" y="151243"/>
            <a:chExt cx="1203137" cy="102988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2F34ADC-98E2-E64C-A6C2-200054D89378}"/>
                </a:ext>
              </a:extLst>
            </p:cNvPr>
            <p:cNvSpPr/>
            <p:nvPr/>
          </p:nvSpPr>
          <p:spPr>
            <a:xfrm>
              <a:off x="5048249" y="151243"/>
              <a:ext cx="1203137" cy="102988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oo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3A25C59-E0C0-D546-B223-D6BFBFA9C18B}"/>
                </a:ext>
              </a:extLst>
            </p:cNvPr>
            <p:cNvCxnSpPr/>
            <p:nvPr/>
          </p:nvCxnSpPr>
          <p:spPr>
            <a:xfrm>
              <a:off x="5329032" y="416620"/>
              <a:ext cx="64157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5207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1631098" y="154641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suit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1631098" y="244635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cruise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1646704" y="339955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fruit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1646704" y="435274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juice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1631097" y="525126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bruise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01126C-972F-8E4F-BE99-E3D1155C3729}"/>
              </a:ext>
            </a:extLst>
          </p:cNvPr>
          <p:cNvSpPr/>
          <p:nvPr/>
        </p:nvSpPr>
        <p:spPr>
          <a:xfrm>
            <a:off x="1646704" y="156418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ui</a:t>
            </a:r>
            <a:endParaRPr lang="en-US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895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391842" y="16023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goes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391842" y="25929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391842" y="35835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floe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391842" y="45741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woe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77842" y="16023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Joe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77842" y="25929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foe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77842" y="35835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roe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63842" y="16023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toe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63842" y="25929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aloe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63842" y="3583502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sloe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249842" y="1611827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hoe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249842" y="2602427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err="1">
                <a:latin typeface="Century Gothic" panose="020B0502020202020204" pitchFamily="34" charset="0"/>
              </a:rPr>
              <a:t>coe</a:t>
            </a:r>
            <a:endParaRPr lang="en-US" sz="360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49842" y="3593027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throe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D5259E-E012-254B-BBFE-CB1E7C73A488}"/>
              </a:ext>
            </a:extLst>
          </p:cNvPr>
          <p:cNvSpPr/>
          <p:nvPr/>
        </p:nvSpPr>
        <p:spPr>
          <a:xfrm>
            <a:off x="391842" y="228150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oe</a:t>
            </a:r>
            <a:endParaRPr lang="en-US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187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05911" y="158823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piece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05911" y="257883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fierce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05911" y="356943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shield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91911" y="158823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field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91911" y="257883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shriek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91911" y="356943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siege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77911" y="158823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chief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77911" y="257883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niece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77911" y="3569434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fiend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263911" y="159775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thief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263911" y="258835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yield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63910" y="3578959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grieve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7B67BF-1EEB-A34B-95C9-340F1B526E0E}"/>
              </a:ext>
            </a:extLst>
          </p:cNvPr>
          <p:cNvSpPr/>
          <p:nvPr/>
        </p:nvSpPr>
        <p:spPr>
          <a:xfrm>
            <a:off x="405911" y="214082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iē</a:t>
            </a:r>
            <a:endParaRPr lang="en-US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90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511135" y="170668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boy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511135" y="257891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joy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511135" y="3455707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toy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6912987" y="346212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joint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2705823" y="258533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join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2705822" y="171233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coin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2705822" y="346212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boil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4809404" y="4332498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void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4809405" y="520811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moist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63C467-3496-468C-BB8D-05810AF211B3}"/>
              </a:ext>
            </a:extLst>
          </p:cNvPr>
          <p:cNvSpPr txBox="1"/>
          <p:nvPr/>
        </p:nvSpPr>
        <p:spPr>
          <a:xfrm>
            <a:off x="6912986" y="2585890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point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6E608B-1272-A941-88E7-AFA6B61F76C4}"/>
              </a:ext>
            </a:extLst>
          </p:cNvPr>
          <p:cNvSpPr txBox="1"/>
          <p:nvPr/>
        </p:nvSpPr>
        <p:spPr>
          <a:xfrm>
            <a:off x="2705822" y="433511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coil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98685B-796D-4245-B59F-69EDD0DB2740}"/>
              </a:ext>
            </a:extLst>
          </p:cNvPr>
          <p:cNvSpPr txBox="1"/>
          <p:nvPr/>
        </p:nvSpPr>
        <p:spPr>
          <a:xfrm>
            <a:off x="2705821" y="520811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foil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357514-0200-DE40-AE89-EC34C8432FD2}"/>
              </a:ext>
            </a:extLst>
          </p:cNvPr>
          <p:cNvSpPr txBox="1"/>
          <p:nvPr/>
        </p:nvSpPr>
        <p:spPr>
          <a:xfrm>
            <a:off x="6912988" y="170251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hoist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25DE27-3195-344F-835E-B469745F4E5C}"/>
              </a:ext>
            </a:extLst>
          </p:cNvPr>
          <p:cNvSpPr txBox="1"/>
          <p:nvPr/>
        </p:nvSpPr>
        <p:spPr>
          <a:xfrm>
            <a:off x="4809404" y="345609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toil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8C41E0-5207-4444-A779-19832337DC57}"/>
              </a:ext>
            </a:extLst>
          </p:cNvPr>
          <p:cNvSpPr txBox="1"/>
          <p:nvPr/>
        </p:nvSpPr>
        <p:spPr>
          <a:xfrm>
            <a:off x="4809404" y="2577717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soil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D2F242-AE6F-5D49-9D88-30392876273C}"/>
              </a:ext>
            </a:extLst>
          </p:cNvPr>
          <p:cNvSpPr txBox="1"/>
          <p:nvPr/>
        </p:nvSpPr>
        <p:spPr>
          <a:xfrm>
            <a:off x="6912986" y="4338352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spoil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D30CAD-54B2-A642-B258-AFCF9DCC27E6}"/>
              </a:ext>
            </a:extLst>
          </p:cNvPr>
          <p:cNvSpPr txBox="1"/>
          <p:nvPr/>
        </p:nvSpPr>
        <p:spPr>
          <a:xfrm>
            <a:off x="6912986" y="5221723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broil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1446AA-06E5-5348-B417-0AE16C92AB2F}"/>
              </a:ext>
            </a:extLst>
          </p:cNvPr>
          <p:cNvSpPr txBox="1"/>
          <p:nvPr/>
        </p:nvSpPr>
        <p:spPr>
          <a:xfrm>
            <a:off x="511134" y="522172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coy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BBA1C2-0C61-4844-A7BE-564001501D21}"/>
              </a:ext>
            </a:extLst>
          </p:cNvPr>
          <p:cNvSpPr txBox="1"/>
          <p:nvPr/>
        </p:nvSpPr>
        <p:spPr>
          <a:xfrm>
            <a:off x="511134" y="433249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soy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D175ED-5701-6C44-853C-8CF69E9F4181}"/>
              </a:ext>
            </a:extLst>
          </p:cNvPr>
          <p:cNvSpPr txBox="1"/>
          <p:nvPr/>
        </p:nvSpPr>
        <p:spPr>
          <a:xfrm>
            <a:off x="4809404" y="17025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oil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0DD182-6EF3-7943-BC35-CEAB3A56A165}"/>
              </a:ext>
            </a:extLst>
          </p:cNvPr>
          <p:cNvSpPr/>
          <p:nvPr/>
        </p:nvSpPr>
        <p:spPr>
          <a:xfrm>
            <a:off x="511134" y="429348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669504-1F8D-9544-A3F2-BC11A00BFE1D}"/>
              </a:ext>
            </a:extLst>
          </p:cNvPr>
          <p:cNvSpPr/>
          <p:nvPr/>
        </p:nvSpPr>
        <p:spPr>
          <a:xfrm>
            <a:off x="2705821" y="429347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oi</a:t>
            </a:r>
          </a:p>
        </p:txBody>
      </p:sp>
    </p:spTree>
    <p:extLst>
      <p:ext uri="{BB962C8B-B14F-4D97-AF65-F5344CB8AC3E}">
        <p14:creationId xmlns:p14="http://schemas.microsoft.com/office/powerpoint/2010/main" val="383445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4398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4304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train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4210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jail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4116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4022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grain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4398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ail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4304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bail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4210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4116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4022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4398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aim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4304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bait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4210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4116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faint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40223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sprain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4493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4399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4305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4211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fail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4117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D8F968-5EBF-1944-94A3-D33F6505F656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ai</a:t>
            </a:r>
          </a:p>
        </p:txBody>
      </p:sp>
    </p:spTree>
    <p:extLst>
      <p:ext uri="{BB962C8B-B14F-4D97-AF65-F5344CB8AC3E}">
        <p14:creationId xmlns:p14="http://schemas.microsoft.com/office/powerpoint/2010/main" val="325610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94537" y="165935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right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94537" y="259038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94537" y="35214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94537" y="4452445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knight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2615945" y="538347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plight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15945" y="165935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might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15945" y="259038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bright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15945" y="35214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15945" y="4452445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fright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4746731" y="5383478"/>
            <a:ext cx="161939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wright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755641" y="165935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night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755641" y="259038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fight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755641" y="3521414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flight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755641" y="4452445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thigh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6931913" y="1668877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light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6931913" y="259038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sight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6931913" y="3521414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sigh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6931913" y="4452445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blight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55A849-9B74-3D4B-9DEC-DF5C4189F56D}"/>
              </a:ext>
            </a:extLst>
          </p:cNvPr>
          <p:cNvSpPr/>
          <p:nvPr/>
        </p:nvSpPr>
        <p:spPr>
          <a:xfrm>
            <a:off x="494537" y="328973"/>
            <a:ext cx="1300396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igh</a:t>
            </a:r>
            <a:endParaRPr lang="en-US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9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06976" y="15229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06976" y="25135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06976" y="35041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06976" y="44947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06976" y="54853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92976" y="15229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92976" y="25135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92976" y="35041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tray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92976" y="44947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92976" y="54853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pray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78976" y="15229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78976" y="25135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clay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78976" y="35041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78976" y="44947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78976" y="548536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264976" y="153248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264976" y="252308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64976" y="351368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264976" y="450428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264976" y="549488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x-ray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3E224F-ECFF-7345-B1B0-83F0B24CD9A4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ay</a:t>
            </a:r>
          </a:p>
        </p:txBody>
      </p:sp>
    </p:spTree>
    <p:extLst>
      <p:ext uri="{BB962C8B-B14F-4D97-AF65-F5344CB8AC3E}">
        <p14:creationId xmlns:p14="http://schemas.microsoft.com/office/powerpoint/2010/main" val="43538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5075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cause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4981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fault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4887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haul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4793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fraud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4699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daub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5075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Paul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4981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vault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4887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haunt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495821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launch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4699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daunt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5075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fault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4981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taunt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4887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sauce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46996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flaunt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51709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pause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50769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taut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498294"/>
            <a:ext cx="1730952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clause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5048248" y="450325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caulk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621F74-8C03-124E-A10C-DC733E03C688}"/>
              </a:ext>
            </a:extLst>
          </p:cNvPr>
          <p:cNvSpPr txBox="1"/>
          <p:nvPr/>
        </p:nvSpPr>
        <p:spPr>
          <a:xfrm>
            <a:off x="7283160" y="4503251"/>
            <a:ext cx="1730952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gaunt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F5E821-7241-6A41-8FB9-84AA5F5406FB}"/>
              </a:ext>
            </a:extLst>
          </p:cNvPr>
          <p:cNvSpPr txBox="1"/>
          <p:nvPr/>
        </p:nvSpPr>
        <p:spPr>
          <a:xfrm>
            <a:off x="7232072" y="5479494"/>
            <a:ext cx="1730952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jaunt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DDB1F5-5147-B841-B25E-41BB377FBBCB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au</a:t>
            </a:r>
          </a:p>
        </p:txBody>
      </p:sp>
    </p:spTree>
    <p:extLst>
      <p:ext uri="{BB962C8B-B14F-4D97-AF65-F5344CB8AC3E}">
        <p14:creationId xmlns:p14="http://schemas.microsoft.com/office/powerpoint/2010/main" val="114813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379267" y="14937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379267" y="24843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dawn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379267" y="34749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crawl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379267" y="44655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yawn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379267" y="54561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gawk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65267" y="14937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65267" y="24843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drawn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65267" y="34749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65267" y="4465514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536889" y="5456114"/>
            <a:ext cx="1885532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squawk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51267" y="14937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draw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51267" y="24843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straw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51267" y="34749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claw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51267" y="44655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awn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51267" y="545611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fawn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237267" y="150323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lawn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237267" y="249383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raw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148645" y="3484439"/>
            <a:ext cx="1717398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jaw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237267" y="447503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flaw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237267" y="5465639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awe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205511D-886A-284D-AA57-D6FB8D9A10B2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aw</a:t>
            </a:r>
          </a:p>
        </p:txBody>
      </p:sp>
    </p:spTree>
    <p:extLst>
      <p:ext uri="{BB962C8B-B14F-4D97-AF65-F5344CB8AC3E}">
        <p14:creationId xmlns:p14="http://schemas.microsoft.com/office/powerpoint/2010/main" val="49031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5368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5274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keep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5180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5086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4992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beep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3871" y="15368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need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33871" y="25274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seen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33871" y="35180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beef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508618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seem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499218"/>
            <a:ext cx="1885532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screen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19871" y="15368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feet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19871" y="25274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feel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518018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queen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5086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teeth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499218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sweep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077493" y="154634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077493" y="253694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tree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527543"/>
            <a:ext cx="1717398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sheet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077493" y="451814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jeep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508743"/>
            <a:ext cx="1885531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speech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32A90A-A62B-634A-870A-7E8C76377745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ee</a:t>
            </a:r>
            <a:endParaRPr lang="en-US" sz="5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5275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speak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5181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each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5087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mean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4993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4899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team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5275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meat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5181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read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5087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leave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7" y="4499381"/>
            <a:ext cx="162877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7" y="54899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reach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5275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treat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518181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eat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508781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streak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499381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cheap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5" y="5489981"/>
            <a:ext cx="1628780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53710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feast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52770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sea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518306"/>
            <a:ext cx="1885532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squeak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50890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beast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499506"/>
            <a:ext cx="1885531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teach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2F3FAC-FA10-F44A-B8DE-1CA5D72EC21D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err="1">
                <a:solidFill>
                  <a:schemeClr val="tx1"/>
                </a:solidFill>
                <a:latin typeface="Century Gothic" panose="020B0502020202020204" pitchFamily="34" charset="0"/>
              </a:rPr>
              <a:t>ēa</a:t>
            </a:r>
            <a:endParaRPr lang="en-US" sz="5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49679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head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487393"/>
            <a:ext cx="1757153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spread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47799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46859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sweat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45919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threat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3871" y="1496793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meant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33871" y="2496918"/>
            <a:ext cx="1757153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breath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33871" y="3493217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health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46859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deaf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45919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dread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49679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read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487393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eat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477993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death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468593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tread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459193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dealt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5063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bread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496918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head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05871" y="3487518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thread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205871" y="4478118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wealth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468718"/>
            <a:ext cx="1628776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leapt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69AB2E-7680-AE4C-9573-D6885512D325}"/>
              </a:ext>
            </a:extLst>
          </p:cNvPr>
          <p:cNvSpPr/>
          <p:nvPr/>
        </p:nvSpPr>
        <p:spPr>
          <a:xfrm>
            <a:off x="476249" y="1803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err="1">
                <a:solidFill>
                  <a:schemeClr val="tx1"/>
                </a:solidFill>
                <a:latin typeface="Century Gothic" panose="020B0502020202020204" pitchFamily="34" charset="0"/>
              </a:rPr>
              <a:t>ĕa</a:t>
            </a:r>
            <a:endParaRPr lang="en-US" sz="5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84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507232" y="1702966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2917010" y="3564132"/>
            <a:ext cx="2052427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greatest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5672493" y="3564130"/>
            <a:ext cx="1757153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breaks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943142" y="17015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914598" y="2632817"/>
            <a:ext cx="1885532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greater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507232" y="2698754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yea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672493" y="1701502"/>
            <a:ext cx="1628775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672493" y="2632816"/>
            <a:ext cx="2157621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breaking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2943142" y="5426764"/>
            <a:ext cx="2384943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greatness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2943142" y="4495447"/>
            <a:ext cx="1757154" cy="646331"/>
          </a:xfrm>
          <a:prstGeom prst="rect">
            <a:avLst/>
          </a:prstGeom>
          <a:noFill/>
          <a:ln>
            <a:solidFill>
              <a:srgbClr val="2240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greatly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EC807B-140F-354E-997B-FD4B56B34A90}"/>
              </a:ext>
            </a:extLst>
          </p:cNvPr>
          <p:cNvSpPr/>
          <p:nvPr/>
        </p:nvSpPr>
        <p:spPr>
          <a:xfrm>
            <a:off x="507232" y="329022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err="1">
                <a:solidFill>
                  <a:schemeClr val="tx1"/>
                </a:solidFill>
                <a:latin typeface="Century Gothic" panose="020B0502020202020204" pitchFamily="34" charset="0"/>
              </a:rPr>
              <a:t>eā</a:t>
            </a:r>
            <a:endParaRPr lang="en-US" sz="5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2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1113</TotalTime>
  <Words>380</Words>
  <Application>Microsoft Macintosh PowerPoint</Application>
  <PresentationFormat>On-screen Show (4:3)</PresentationFormat>
  <Paragraphs>379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95</cp:revision>
  <dcterms:created xsi:type="dcterms:W3CDTF">2020-03-23T18:02:58Z</dcterms:created>
  <dcterms:modified xsi:type="dcterms:W3CDTF">2020-04-02T01:05:51Z</dcterms:modified>
</cp:coreProperties>
</file>