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499" r:id="rId2"/>
    <p:sldId id="553" r:id="rId3"/>
    <p:sldId id="543" r:id="rId4"/>
    <p:sldId id="544" r:id="rId5"/>
    <p:sldId id="584" r:id="rId6"/>
    <p:sldId id="585" r:id="rId7"/>
    <p:sldId id="545" r:id="rId8"/>
    <p:sldId id="546" r:id="rId9"/>
    <p:sldId id="586" r:id="rId10"/>
    <p:sldId id="574" r:id="rId11"/>
    <p:sldId id="575" r:id="rId12"/>
    <p:sldId id="576" r:id="rId13"/>
    <p:sldId id="577" r:id="rId14"/>
    <p:sldId id="578" r:id="rId15"/>
    <p:sldId id="57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409C"/>
    <a:srgbClr val="E9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5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480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0E1C4F-BEFB-4160-BF20-5C88C5E230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21369-2244-486E-AABA-A750317267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6B4B5-172F-4F67-96CB-788D5226D45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CE7F3-F985-45C6-BDCD-0D1D569F7F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BD7D3-79B8-401A-9CB7-68D8A47285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A30BF-E81C-409D-8629-C60A3B6D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28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64283-DA2B-493B-8134-B8CD2F7D9502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A29D-915E-44CD-AC20-C85277EF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5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Can use any graphemes students are working on (individual letters, consonant digraphs, vowel teams, diphthongs,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64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84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8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6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5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3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0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3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9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8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847BCF-0B05-4341-9F62-B213F7C86BF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218" y="6374391"/>
            <a:ext cx="41306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E34C-2140-4260-BF93-79D66DC04BD2}"/>
              </a:ext>
            </a:extLst>
          </p:cNvPr>
          <p:cNvSpPr txBox="1">
            <a:spLocks/>
          </p:cNvSpPr>
          <p:nvPr/>
        </p:nvSpPr>
        <p:spPr>
          <a:xfrm>
            <a:off x="0" y="365126"/>
            <a:ext cx="91440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Visual Drill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A0F970-0802-434C-951A-469B31004409}"/>
              </a:ext>
            </a:extLst>
          </p:cNvPr>
          <p:cNvSpPr/>
          <p:nvPr/>
        </p:nvSpPr>
        <p:spPr>
          <a:xfrm>
            <a:off x="3806902" y="2543054"/>
            <a:ext cx="1530194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b="1" dirty="0">
                <a:latin typeface="Century Gothic" panose="020B0502020202020204" pitchFamily="34" charset="0"/>
              </a:rPr>
              <a:t>a</a:t>
            </a:r>
            <a:endParaRPr lang="en-US" sz="16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F4C796-A3A1-4116-805A-DBBA1058996A}"/>
              </a:ext>
            </a:extLst>
          </p:cNvPr>
          <p:cNvSpPr/>
          <p:nvPr/>
        </p:nvSpPr>
        <p:spPr>
          <a:xfrm>
            <a:off x="2952093" y="2542189"/>
            <a:ext cx="3239813" cy="290976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372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E997FB-4414-4FCA-B00F-788307DAABEC}"/>
              </a:ext>
            </a:extLst>
          </p:cNvPr>
          <p:cNvSpPr/>
          <p:nvPr/>
        </p:nvSpPr>
        <p:spPr>
          <a:xfrm>
            <a:off x="0" y="867969"/>
            <a:ext cx="914400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700" b="1" dirty="0">
                <a:latin typeface="Century Gothic" panose="020B0502020202020204" pitchFamily="34" charset="0"/>
              </a:rPr>
              <a:t>ff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3362146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E997FB-4414-4FCA-B00F-788307DAABEC}"/>
              </a:ext>
            </a:extLst>
          </p:cNvPr>
          <p:cNvSpPr/>
          <p:nvPr/>
        </p:nvSpPr>
        <p:spPr>
          <a:xfrm>
            <a:off x="0" y="867969"/>
            <a:ext cx="914400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700" b="1" dirty="0" err="1">
                <a:latin typeface="Century Gothic" panose="020B0502020202020204" pitchFamily="34" charset="0"/>
              </a:rPr>
              <a:t>ll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19789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E997FB-4414-4FCA-B00F-788307DAABEC}"/>
              </a:ext>
            </a:extLst>
          </p:cNvPr>
          <p:cNvSpPr/>
          <p:nvPr/>
        </p:nvSpPr>
        <p:spPr>
          <a:xfrm>
            <a:off x="0" y="867969"/>
            <a:ext cx="914400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700" b="1" dirty="0">
                <a:latin typeface="Century Gothic" panose="020B0502020202020204" pitchFamily="34" charset="0"/>
              </a:rPr>
              <a:t>ss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3208954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E997FB-4414-4FCA-B00F-788307DAABEC}"/>
              </a:ext>
            </a:extLst>
          </p:cNvPr>
          <p:cNvSpPr/>
          <p:nvPr/>
        </p:nvSpPr>
        <p:spPr>
          <a:xfrm>
            <a:off x="0" y="867969"/>
            <a:ext cx="914400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700" b="1" dirty="0" err="1">
                <a:latin typeface="Century Gothic" panose="020B0502020202020204" pitchFamily="34" charset="0"/>
              </a:rPr>
              <a:t>zz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1941707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E997FB-4414-4FCA-B00F-788307DAABEC}"/>
              </a:ext>
            </a:extLst>
          </p:cNvPr>
          <p:cNvSpPr/>
          <p:nvPr/>
        </p:nvSpPr>
        <p:spPr>
          <a:xfrm>
            <a:off x="0" y="867969"/>
            <a:ext cx="914400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700" b="1" dirty="0" err="1">
                <a:latin typeface="Century Gothic" panose="020B0502020202020204" pitchFamily="34" charset="0"/>
              </a:rPr>
              <a:t>dge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1673242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E997FB-4414-4FCA-B00F-788307DAABEC}"/>
              </a:ext>
            </a:extLst>
          </p:cNvPr>
          <p:cNvSpPr/>
          <p:nvPr/>
        </p:nvSpPr>
        <p:spPr>
          <a:xfrm>
            <a:off x="0" y="867969"/>
            <a:ext cx="914400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700" b="1" dirty="0">
                <a:latin typeface="Century Gothic" panose="020B0502020202020204" pitchFamily="34" charset="0"/>
              </a:rPr>
              <a:t>tch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3213195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7B73074-021B-4A58-AA1C-9D170FC040EC}"/>
              </a:ext>
            </a:extLst>
          </p:cNvPr>
          <p:cNvSpPr txBox="1">
            <a:spLocks/>
          </p:cNvSpPr>
          <p:nvPr/>
        </p:nvSpPr>
        <p:spPr>
          <a:xfrm>
            <a:off x="0" y="2212976"/>
            <a:ext cx="9144000" cy="2701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Other Graphemes</a:t>
            </a: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79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E997FB-4414-4FCA-B00F-788307DAABEC}"/>
              </a:ext>
            </a:extLst>
          </p:cNvPr>
          <p:cNvSpPr/>
          <p:nvPr/>
        </p:nvSpPr>
        <p:spPr>
          <a:xfrm>
            <a:off x="0" y="867969"/>
            <a:ext cx="914400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700" b="1" dirty="0" err="1">
                <a:latin typeface="Century Gothic" panose="020B0502020202020204" pitchFamily="34" charset="0"/>
              </a:rPr>
              <a:t>wr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2317342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E997FB-4414-4FCA-B00F-788307DAABEC}"/>
              </a:ext>
            </a:extLst>
          </p:cNvPr>
          <p:cNvSpPr/>
          <p:nvPr/>
        </p:nvSpPr>
        <p:spPr>
          <a:xfrm>
            <a:off x="0" y="867969"/>
            <a:ext cx="914400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700" b="1" dirty="0" err="1">
                <a:latin typeface="Century Gothic" panose="020B0502020202020204" pitchFamily="34" charset="0"/>
              </a:rPr>
              <a:t>kn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1263791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E997FB-4414-4FCA-B00F-788307DAABEC}"/>
              </a:ext>
            </a:extLst>
          </p:cNvPr>
          <p:cNvSpPr/>
          <p:nvPr/>
        </p:nvSpPr>
        <p:spPr>
          <a:xfrm>
            <a:off x="0" y="867969"/>
            <a:ext cx="914400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700" b="1" dirty="0" err="1">
                <a:latin typeface="Century Gothic" panose="020B0502020202020204" pitchFamily="34" charset="0"/>
              </a:rPr>
              <a:t>gn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334384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E997FB-4414-4FCA-B00F-788307DAABEC}"/>
              </a:ext>
            </a:extLst>
          </p:cNvPr>
          <p:cNvSpPr/>
          <p:nvPr/>
        </p:nvSpPr>
        <p:spPr>
          <a:xfrm>
            <a:off x="0" y="867969"/>
            <a:ext cx="914400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700" b="1" dirty="0">
                <a:latin typeface="Century Gothic" panose="020B0502020202020204" pitchFamily="34" charset="0"/>
              </a:rPr>
              <a:t>mb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558758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E997FB-4414-4FCA-B00F-788307DAABEC}"/>
              </a:ext>
            </a:extLst>
          </p:cNvPr>
          <p:cNvSpPr/>
          <p:nvPr/>
        </p:nvSpPr>
        <p:spPr>
          <a:xfrm>
            <a:off x="0" y="867969"/>
            <a:ext cx="914400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700" b="1" dirty="0">
                <a:latin typeface="Century Gothic" panose="020B0502020202020204" pitchFamily="34" charset="0"/>
              </a:rPr>
              <a:t>ck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2591848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E997FB-4414-4FCA-B00F-788307DAABEC}"/>
              </a:ext>
            </a:extLst>
          </p:cNvPr>
          <p:cNvSpPr/>
          <p:nvPr/>
        </p:nvSpPr>
        <p:spPr>
          <a:xfrm>
            <a:off x="0" y="867969"/>
            <a:ext cx="914400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700" b="1" dirty="0">
                <a:latin typeface="Century Gothic" panose="020B0502020202020204" pitchFamily="34" charset="0"/>
              </a:rPr>
              <a:t>ng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2981573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E997FB-4414-4FCA-B00F-788307DAABEC}"/>
              </a:ext>
            </a:extLst>
          </p:cNvPr>
          <p:cNvSpPr/>
          <p:nvPr/>
        </p:nvSpPr>
        <p:spPr>
          <a:xfrm>
            <a:off x="0" y="867969"/>
            <a:ext cx="914400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700" b="1" dirty="0" err="1">
                <a:latin typeface="Century Gothic" panose="020B0502020202020204" pitchFamily="34" charset="0"/>
              </a:rPr>
              <a:t>nk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8815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42</Words>
  <Application>Microsoft Office PowerPoint</Application>
  <PresentationFormat>On-screen Show (4:3)</PresentationFormat>
  <Paragraphs>19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Contesse</dc:creator>
  <cp:lastModifiedBy>Valentina Contesse</cp:lastModifiedBy>
  <cp:revision>10</cp:revision>
  <dcterms:created xsi:type="dcterms:W3CDTF">2020-03-23T18:02:58Z</dcterms:created>
  <dcterms:modified xsi:type="dcterms:W3CDTF">2020-03-28T23:23:37Z</dcterms:modified>
</cp:coreProperties>
</file>