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99" r:id="rId2"/>
    <p:sldId id="566" r:id="rId3"/>
    <p:sldId id="548" r:id="rId4"/>
    <p:sldId id="551" r:id="rId5"/>
    <p:sldId id="552" r:id="rId6"/>
    <p:sldId id="553" r:id="rId7"/>
    <p:sldId id="554" r:id="rId8"/>
    <p:sldId id="555" r:id="rId9"/>
    <p:sldId id="556" r:id="rId10"/>
    <p:sldId id="557" r:id="rId11"/>
    <p:sldId id="558" r:id="rId12"/>
    <p:sldId id="559" r:id="rId13"/>
    <p:sldId id="560" r:id="rId14"/>
    <p:sldId id="561" r:id="rId15"/>
    <p:sldId id="562" r:id="rId16"/>
    <p:sldId id="563" r:id="rId17"/>
    <p:sldId id="564" r:id="rId18"/>
    <p:sldId id="550" r:id="rId19"/>
    <p:sldId id="56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16" autoAdjust="0"/>
    <p:restoredTop sz="84634" autoAdjust="0"/>
  </p:normalViewPr>
  <p:slideViewPr>
    <p:cSldViewPr snapToGrid="0">
      <p:cViewPr varScale="1">
        <p:scale>
          <a:sx n="86" d="100"/>
          <a:sy n="86" d="100"/>
        </p:scale>
        <p:origin x="1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-ump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trump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00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8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unch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96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wrung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234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unk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shrunk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1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18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ush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thrush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0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thrust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75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smut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65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ub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shrub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uck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86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spud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27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udge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drudge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fudge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grudge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judge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nudge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sludge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smudge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trudge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25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87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uff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snuff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shrug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68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swum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23AAB8-CD46-49CB-A2E1-9F95946E6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2F3ED97-056A-4948-A4BA-A334C3EF5778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Phonogram Word Cards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U Phonograms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21275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strum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7459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sum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22381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swum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gum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84377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hum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0537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mum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plum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rum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scum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8934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slum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392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chum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drum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glum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-um</a:t>
            </a:r>
          </a:p>
        </p:txBody>
      </p:sp>
    </p:spTree>
    <p:extLst>
      <p:ext uri="{BB962C8B-B14F-4D97-AF65-F5344CB8AC3E}">
        <p14:creationId xmlns:p14="http://schemas.microsoft.com/office/powerpoint/2010/main" val="1094675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3384807" y="141648"/>
            <a:ext cx="22509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frump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3384807" y="1086609"/>
            <a:ext cx="24865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grump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3384806" y="2024275"/>
            <a:ext cx="22509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hump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3389615" y="2983699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jump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3402439" y="3910277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lump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3384806" y="4888824"/>
            <a:ext cx="24368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plump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3352747" y="5848248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rump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576124" y="173850"/>
            <a:ext cx="23006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slump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367E29-DBA3-408F-AE05-EFE766E576D5}"/>
              </a:ext>
            </a:extLst>
          </p:cNvPr>
          <p:cNvSpPr txBox="1"/>
          <p:nvPr/>
        </p:nvSpPr>
        <p:spPr>
          <a:xfrm>
            <a:off x="6557689" y="1097761"/>
            <a:ext cx="23374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stump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155E0-2299-4616-A201-B60A4A2B9E6E}"/>
              </a:ext>
            </a:extLst>
          </p:cNvPr>
          <p:cNvSpPr txBox="1"/>
          <p:nvPr/>
        </p:nvSpPr>
        <p:spPr>
          <a:xfrm>
            <a:off x="6557689" y="2031570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sump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D31800-CEA8-49AF-9C28-0A659E6C47A2}"/>
              </a:ext>
            </a:extLst>
          </p:cNvPr>
          <p:cNvSpPr txBox="1"/>
          <p:nvPr/>
        </p:nvSpPr>
        <p:spPr>
          <a:xfrm>
            <a:off x="6508797" y="3009074"/>
            <a:ext cx="24352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thump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1188BD-387C-4B06-ACE8-4193D7D62997}"/>
              </a:ext>
            </a:extLst>
          </p:cNvPr>
          <p:cNvSpPr txBox="1"/>
          <p:nvPr/>
        </p:nvSpPr>
        <p:spPr>
          <a:xfrm>
            <a:off x="6508797" y="3942883"/>
            <a:ext cx="22637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trump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463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bump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64527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chump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4240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clump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dump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-ump</a:t>
            </a:r>
          </a:p>
        </p:txBody>
      </p:sp>
    </p:spTree>
    <p:extLst>
      <p:ext uri="{BB962C8B-B14F-4D97-AF65-F5344CB8AC3E}">
        <p14:creationId xmlns:p14="http://schemas.microsoft.com/office/powerpoint/2010/main" val="305207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pun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4622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run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046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shun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spun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7203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5359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sun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3292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bun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366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fun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gun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337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nun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-un</a:t>
            </a:r>
          </a:p>
        </p:txBody>
      </p:sp>
    </p:spTree>
    <p:extLst>
      <p:ext uri="{BB962C8B-B14F-4D97-AF65-F5344CB8AC3E}">
        <p14:creationId xmlns:p14="http://schemas.microsoft.com/office/powerpoint/2010/main" val="106855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3484202" y="151646"/>
            <a:ext cx="217559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lunch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3484202" y="1115730"/>
            <a:ext cx="26068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munch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3484202" y="2094630"/>
            <a:ext cx="24352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punch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brunch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4352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bunch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6196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crunch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3968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hunch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5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unch</a:t>
            </a:r>
            <a:endParaRPr lang="en-US" sz="5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2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20906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slung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25474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sprung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1275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stung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1275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stung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sung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4352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swung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23615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wrung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clung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409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hung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19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lung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rung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ung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99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330266" y="119618"/>
            <a:ext cx="24593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shrunk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330266" y="1070088"/>
            <a:ext cx="22509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skunk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305897" y="2031569"/>
            <a:ext cx="20409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slunk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5280573" y="2990993"/>
            <a:ext cx="23006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spunk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5287461" y="3954530"/>
            <a:ext cx="20778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stunk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5296470" y="4911897"/>
            <a:ext cx="18934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sunk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5305897" y="5869264"/>
            <a:ext cx="20040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trunk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873586" y="108608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dunk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73586" y="1070089"/>
            <a:ext cx="19415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flunk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73586" y="2031570"/>
            <a:ext cx="17940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funk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92821" y="2990993"/>
            <a:ext cx="199125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hunk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892821" y="3954531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junk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912058" y="4911897"/>
            <a:ext cx="21771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plunk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912058" y="5875437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punk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bunk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3855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chunk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643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clunk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2268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drunk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65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unk</a:t>
            </a:r>
            <a:endParaRPr lang="en-US" sz="65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720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56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punt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6466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runt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0890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shunt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9046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stunt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blunt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56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bunt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537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grunt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181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hunt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7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unt</a:t>
            </a:r>
            <a:endParaRPr lang="en-US" sz="7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733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2939052" y="218873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gush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2939052" y="1153039"/>
            <a:ext cx="19046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hush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2939052" y="2073045"/>
            <a:ext cx="168347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lush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2919817" y="2999143"/>
            <a:ext cx="21146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mush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2919817" y="3954532"/>
            <a:ext cx="20906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plush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2906948" y="4913956"/>
            <a:ext cx="17331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rush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2889360" y="5887679"/>
            <a:ext cx="19543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slush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5619920" y="218873"/>
            <a:ext cx="22862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thrush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906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blush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83624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brush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275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crush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549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flush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65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ush</a:t>
            </a:r>
            <a:endParaRPr lang="en-US" sz="65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638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543648" y="108608"/>
            <a:ext cx="151195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just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543648" y="1070089"/>
            <a:ext cx="19303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must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543648" y="2031570"/>
            <a:ext cx="15488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rust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543648" y="2993051"/>
            <a:ext cx="21018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thrust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543648" y="3954532"/>
            <a:ext cx="17331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trust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588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bust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crust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7588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dust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588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gust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94713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ust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52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4494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24104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jut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494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nut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27791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7203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shut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9303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smut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7331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strut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but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750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cut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353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glut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gut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ut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45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246F13-E711-CF49-92E8-A721B763A456}"/>
              </a:ext>
            </a:extLst>
          </p:cNvPr>
          <p:cNvSpPr txBox="1"/>
          <p:nvPr/>
        </p:nvSpPr>
        <p:spPr>
          <a:xfrm>
            <a:off x="1365663" y="2042556"/>
            <a:ext cx="6341422" cy="2777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Note: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</a:rPr>
              <a:t>Use these lists for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Teaching new phoneme-grapheme correspondences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For use in review games, such as “Word Sorts”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In any other activity that requires lists of words with the same phonogram.</a:t>
            </a:r>
          </a:p>
          <a:p>
            <a:pPr>
              <a:spcAft>
                <a:spcPts val="600"/>
              </a:spcAft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1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shrub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snub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7588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stub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sub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225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flub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grub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hub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nub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pub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rub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scrub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023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club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cub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drub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dub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ub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66032C-4F93-7549-B622-3240F4DC6056}"/>
              </a:ext>
            </a:extLst>
          </p:cNvPr>
          <p:cNvSpPr txBox="1"/>
          <p:nvPr/>
        </p:nvSpPr>
        <p:spPr>
          <a:xfrm>
            <a:off x="4674475" y="3995434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tub </a:t>
            </a:r>
          </a:p>
        </p:txBody>
      </p:sp>
    </p:spTree>
    <p:extLst>
      <p:ext uri="{BB962C8B-B14F-4D97-AF65-F5344CB8AC3E}">
        <p14:creationId xmlns:p14="http://schemas.microsoft.com/office/powerpoint/2010/main" val="378120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831209" y="108828"/>
            <a:ext cx="21034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stuck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831209" y="1085967"/>
            <a:ext cx="19191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suck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831209" y="2029533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truck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5831209" y="2961507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tuck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987602" y="121089"/>
            <a:ext cx="17956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luck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999624" y="1085968"/>
            <a:ext cx="22268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muck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999624" y="2030041"/>
            <a:ext cx="22028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pluck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013352" y="2974114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puck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999624" y="3918187"/>
            <a:ext cx="228780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shuck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013352" y="4897840"/>
            <a:ext cx="228780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snuck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999624" y="5877493"/>
            <a:ext cx="23006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struck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Buck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4112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chuck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cluck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duck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6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uck</a:t>
            </a:r>
            <a:endParaRPr lang="en-US" sz="6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73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spud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7588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stud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56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thud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696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bud	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cud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dud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mud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ud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3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3945428" y="2031570"/>
            <a:ext cx="24737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nudge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3945428" y="2993051"/>
            <a:ext cx="25234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sludge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3945428" y="3954532"/>
            <a:ext cx="295465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smudge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3982298" y="4929029"/>
            <a:ext cx="24865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trudge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691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budge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70939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drudge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fudge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70939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grudge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45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udge</a:t>
            </a:r>
            <a:endParaRPr lang="en-US" sz="45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B65425D-626A-9D46-A9F1-E7E378F5C705}"/>
              </a:ext>
            </a:extLst>
          </p:cNvPr>
          <p:cNvSpPr txBox="1"/>
          <p:nvPr/>
        </p:nvSpPr>
        <p:spPr>
          <a:xfrm>
            <a:off x="3945428" y="1070089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judge </a:t>
            </a:r>
          </a:p>
        </p:txBody>
      </p:sp>
    </p:spTree>
    <p:extLst>
      <p:ext uri="{BB962C8B-B14F-4D97-AF65-F5344CB8AC3E}">
        <p14:creationId xmlns:p14="http://schemas.microsoft.com/office/powerpoint/2010/main" val="56082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097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flue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glue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594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true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023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blue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clue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due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due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ue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96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4377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gruff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6081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huff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466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puff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4366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ruff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9046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scuff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87904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snuff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6946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stuff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bluff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3035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buff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2907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cuff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2153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fluff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uff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7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721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slug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mug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7716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snug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856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thug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tug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hug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4638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jug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mug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plug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pug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rug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21403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shrug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3676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bug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665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chug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drug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dug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-ug</a:t>
            </a:r>
          </a:p>
        </p:txBody>
      </p:sp>
    </p:spTree>
    <p:extLst>
      <p:ext uri="{BB962C8B-B14F-4D97-AF65-F5344CB8AC3E}">
        <p14:creationId xmlns:p14="http://schemas.microsoft.com/office/powerpoint/2010/main" val="405977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714</Words>
  <Application>Microsoft Macintosh PowerPoint</Application>
  <PresentationFormat>On-screen Show (4:3)</PresentationFormat>
  <Paragraphs>464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15</cp:revision>
  <dcterms:created xsi:type="dcterms:W3CDTF">2020-03-23T18:02:58Z</dcterms:created>
  <dcterms:modified xsi:type="dcterms:W3CDTF">2020-03-30T12:56:10Z</dcterms:modified>
</cp:coreProperties>
</file>