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503" r:id="rId2"/>
    <p:sldId id="499" r:id="rId3"/>
    <p:sldId id="562" r:id="rId4"/>
    <p:sldId id="564" r:id="rId5"/>
    <p:sldId id="563" r:id="rId6"/>
    <p:sldId id="568" r:id="rId7"/>
    <p:sldId id="569" r:id="rId8"/>
    <p:sldId id="543" r:id="rId9"/>
    <p:sldId id="572" r:id="rId10"/>
    <p:sldId id="544" r:id="rId11"/>
    <p:sldId id="573" r:id="rId12"/>
    <p:sldId id="585" r:id="rId13"/>
    <p:sldId id="581" r:id="rId14"/>
    <p:sldId id="559" r:id="rId15"/>
    <p:sldId id="584" r:id="rId16"/>
    <p:sldId id="582" r:id="rId17"/>
    <p:sldId id="666" r:id="rId18"/>
    <p:sldId id="500" r:id="rId19"/>
    <p:sldId id="667" r:id="rId20"/>
    <p:sldId id="567" r:id="rId21"/>
    <p:sldId id="668" r:id="rId22"/>
    <p:sldId id="571" r:id="rId23"/>
    <p:sldId id="665" r:id="rId24"/>
    <p:sldId id="669" r:id="rId25"/>
    <p:sldId id="553" r:id="rId26"/>
    <p:sldId id="677" r:id="rId27"/>
    <p:sldId id="674" r:id="rId28"/>
    <p:sldId id="675" r:id="rId29"/>
    <p:sldId id="673" r:id="rId30"/>
    <p:sldId id="676" r:id="rId31"/>
    <p:sldId id="679" r:id="rId32"/>
    <p:sldId id="678" r:id="rId33"/>
    <p:sldId id="684" r:id="rId34"/>
    <p:sldId id="680" r:id="rId35"/>
    <p:sldId id="683" r:id="rId36"/>
    <p:sldId id="681" r:id="rId37"/>
    <p:sldId id="682" r:id="rId38"/>
    <p:sldId id="685" r:id="rId39"/>
    <p:sldId id="686" r:id="rId40"/>
    <p:sldId id="670" r:id="rId41"/>
    <p:sldId id="511" r:id="rId42"/>
    <p:sldId id="647" r:id="rId43"/>
    <p:sldId id="648" r:id="rId44"/>
    <p:sldId id="649" r:id="rId45"/>
    <p:sldId id="650" r:id="rId46"/>
    <p:sldId id="651" r:id="rId47"/>
    <p:sldId id="652" r:id="rId48"/>
    <p:sldId id="653" r:id="rId49"/>
    <p:sldId id="654" r:id="rId50"/>
    <p:sldId id="655" r:id="rId51"/>
    <p:sldId id="656" r:id="rId52"/>
    <p:sldId id="657" r:id="rId53"/>
    <p:sldId id="658" r:id="rId54"/>
    <p:sldId id="659" r:id="rId55"/>
    <p:sldId id="660" r:id="rId56"/>
    <p:sldId id="661" r:id="rId57"/>
    <p:sldId id="662" r:id="rId58"/>
    <p:sldId id="671" r:id="rId59"/>
    <p:sldId id="507" r:id="rId60"/>
    <p:sldId id="257" r:id="rId61"/>
    <p:sldId id="663" r:id="rId62"/>
    <p:sldId id="672" r:id="rId63"/>
    <p:sldId id="60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5" autoAdjust="0"/>
    <p:restoredTop sz="81336" autoAdjust="0"/>
  </p:normalViewPr>
  <p:slideViewPr>
    <p:cSldViewPr snapToGrid="0">
      <p:cViewPr varScale="1">
        <p:scale>
          <a:sx n="55" d="100"/>
          <a:sy n="55" d="100"/>
        </p:scale>
        <p:origin x="1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A73F-6668-4208-AA9B-68DED0237E5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D7219-E6E5-4162-93E8-28354AC0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dwi.ufl.edu/op.n/file/gc8nkxns914enc7d/embed?fbclid=IwAR1OiYiB6fERCg-3wSWOPc0QZh4cmzyZ7wdO7f__fU2c4trzyanvj1xebko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4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4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33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1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13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86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21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6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dirty="0">
                <a:latin typeface="Century Gothic" panose="020B0502020202020204" pitchFamily="34" charset="0"/>
              </a:rPr>
              <a:t>Options: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whiteboard.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“Whiteboard” screen sharing and “Annotate” options on videoconferencing platform.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paper and writing tool. 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9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73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2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One student </a:t>
            </a:r>
            <a:r>
              <a:rPr lang="en-US" dirty="0"/>
              <a:t>reads aloud; other students can have a 1-minute doodle break or read with muted microphone 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b="1" dirty="0"/>
              <a:t>Teacher version </a:t>
            </a:r>
            <a:r>
              <a:rPr lang="en-US" dirty="0"/>
              <a:t>to score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38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3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A29D-915E-44CD-AC20-C85277EF713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6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atin typeface="Century Gothic" panose="020B0502020202020204" pitchFamily="34" charset="0"/>
                <a:hlinkClick r:id="rId3"/>
              </a:rPr>
              <a:t>https://research.dwi.ufl.edu/op.n/file/gc8nkxns914enc7d/embed?fbclid=IwAR1OiYiB6fERCg-3wSWOPc0QZh4cmzyZ7wdO7f__fU2c4trzyanvj1xebko</a:t>
            </a:r>
            <a:endParaRPr lang="en-US" sz="1200" b="1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68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 is a free morpheme meaning to shape.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forms, formed, forming, former, formation, formal, inform, reform, deform, informs, informed, informing, informer, information, informal, reforms, reformed, reforming, reformer, reformation, deforms, deformed, deforming, deformer, deformation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A29D-915E-44CD-AC20-C85277EF713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7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0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7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2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8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9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1035E-EE11-4AF1-9F91-E3C8DE5186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18" y="6374391"/>
            <a:ext cx="41306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583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kn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263791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ue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148927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mb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558758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ou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46665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aw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901089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gn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34384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ow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48872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E014405-C804-406A-B23A-DFD9B1BF1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Auditory Drill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27399-A27A-4F1F-AB65-A5DC8A99FA74}"/>
              </a:ext>
            </a:extLst>
          </p:cNvPr>
          <p:cNvSpPr/>
          <p:nvPr/>
        </p:nvSpPr>
        <p:spPr bwMode="auto">
          <a:xfrm>
            <a:off x="2027270" y="1995821"/>
            <a:ext cx="5089460" cy="349452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6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Image result for dry erase marker">
            <a:extLst>
              <a:ext uri="{FF2B5EF4-FFF2-40B4-BE49-F238E27FC236}">
                <a16:creationId xmlns:a16="http://schemas.microsoft.com/office/drawing/2014/main" id="{8A6AE0BF-0D12-4D2B-AA58-82505585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68" y="2815103"/>
            <a:ext cx="2457875" cy="15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DBFFF-E517-420C-93D0-76C46FFF0126}"/>
              </a:ext>
            </a:extLst>
          </p:cNvPr>
          <p:cNvSpPr txBox="1"/>
          <p:nvPr/>
        </p:nvSpPr>
        <p:spPr>
          <a:xfrm rot="21091428">
            <a:off x="2981782" y="2356580"/>
            <a:ext cx="14636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3406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E014405-C804-406A-B23A-DFD9B1BF1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EECD87D-3364-4C03-A1D7-A45D26CDB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77" y="2131361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0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Visual Drill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A0F970-0802-434C-951A-469B31004409}"/>
              </a:ext>
            </a:extLst>
          </p:cNvPr>
          <p:cNvSpPr/>
          <p:nvPr/>
        </p:nvSpPr>
        <p:spPr>
          <a:xfrm>
            <a:off x="3806902" y="2543054"/>
            <a:ext cx="153019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a</a:t>
            </a:r>
            <a:endParaRPr lang="en-US" sz="16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4C796-A3A1-4116-805A-DBBA1058996A}"/>
              </a:ext>
            </a:extLst>
          </p:cNvPr>
          <p:cNvSpPr/>
          <p:nvPr/>
        </p:nvSpPr>
        <p:spPr>
          <a:xfrm>
            <a:off x="2952093" y="2542189"/>
            <a:ext cx="3239813" cy="29097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E9F814E0-E364-4B40-BF03-4C1A691B2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9D7F8C-B89A-4F79-AE4D-EE23E7F1B1DB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Word Work 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96119-D5D4-4A92-9E2A-6941A699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1" t="10322"/>
          <a:stretch/>
        </p:blipFill>
        <p:spPr>
          <a:xfrm>
            <a:off x="1402670" y="1926919"/>
            <a:ext cx="6338659" cy="33721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3985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E014405-C804-406A-B23A-DFD9B1BF1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EECD87D-3364-4C03-A1D7-A45D26CDB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77" y="2131361"/>
            <a:ext cx="536275" cy="53627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457F9F13-3FA2-4BCD-A21A-9433AEE90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48" y="3463038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1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Morphemes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4481E-CC13-46B7-9562-F0C04AD68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08" t="16204" r="13908" b="24099"/>
          <a:stretch/>
        </p:blipFill>
        <p:spPr>
          <a:xfrm>
            <a:off x="2186152" y="1974468"/>
            <a:ext cx="4771696" cy="30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9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C8047-71A4-5045-99F4-AE84D53DD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922"/>
            <a:ext cx="9144000" cy="5543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CFFD3-1FB8-1945-BD3F-64E0C9ECF2C3}"/>
              </a:ext>
            </a:extLst>
          </p:cNvPr>
          <p:cNvSpPr txBox="1"/>
          <p:nvPr/>
        </p:nvSpPr>
        <p:spPr>
          <a:xfrm>
            <a:off x="285008" y="1781299"/>
            <a:ext cx="23750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Century Gothic" panose="020B0502020202020204" pitchFamily="34" charset="0"/>
              </a:rPr>
              <a:t>in</a:t>
            </a:r>
          </a:p>
          <a:p>
            <a:pPr algn="r"/>
            <a:r>
              <a:rPr lang="en-US" sz="4400" b="1" dirty="0">
                <a:latin typeface="Century Gothic" panose="020B0502020202020204" pitchFamily="34" charset="0"/>
              </a:rPr>
              <a:t>re</a:t>
            </a:r>
          </a:p>
          <a:p>
            <a:pPr algn="r"/>
            <a:r>
              <a:rPr lang="en-US" sz="4400" b="1" dirty="0"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C40BB-2BBB-F741-8FFE-F3E272BBBC5E}"/>
              </a:ext>
            </a:extLst>
          </p:cNvPr>
          <p:cNvSpPr txBox="1"/>
          <p:nvPr/>
        </p:nvSpPr>
        <p:spPr>
          <a:xfrm>
            <a:off x="2885704" y="1781299"/>
            <a:ext cx="33369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form</a:t>
            </a:r>
            <a:endParaRPr lang="en-US" sz="4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to shape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54018-9163-7D40-9829-03FB58611C51}"/>
              </a:ext>
            </a:extLst>
          </p:cNvPr>
          <p:cNvSpPr txBox="1"/>
          <p:nvPr/>
        </p:nvSpPr>
        <p:spPr>
          <a:xfrm>
            <a:off x="6448301" y="873358"/>
            <a:ext cx="23750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s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ed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ing</a:t>
            </a:r>
          </a:p>
          <a:p>
            <a:endParaRPr lang="en-US" sz="2400" b="1" dirty="0">
              <a:latin typeface="Century Gothic" panose="020B0502020202020204" pitchFamily="34" charset="0"/>
            </a:endParaRPr>
          </a:p>
          <a:p>
            <a:r>
              <a:rPr lang="en-US" sz="4400" b="1" dirty="0">
                <a:latin typeface="Century Gothic" panose="020B0502020202020204" pitchFamily="34" charset="0"/>
              </a:rPr>
              <a:t>er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ation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55495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E014405-C804-406A-B23A-DFD9B1BF1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EECD87D-3364-4C03-A1D7-A45D26CDB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77" y="2131361"/>
            <a:ext cx="536275" cy="53627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457F9F13-3FA2-4BCD-A21A-9433AEE90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48" y="3463038"/>
            <a:ext cx="536275" cy="536275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0F4CC744-4382-4D8D-9856-0F8075FF2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6" y="4814020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0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Irregular Words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BF19C-6AAD-4878-A7EB-D10B5831E4FA}"/>
              </a:ext>
            </a:extLst>
          </p:cNvPr>
          <p:cNvSpPr txBox="1"/>
          <p:nvPr/>
        </p:nvSpPr>
        <p:spPr>
          <a:xfrm>
            <a:off x="2313208" y="2497976"/>
            <a:ext cx="4517583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 you  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B94E7BE9-3848-4AFB-874E-40951DB4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8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guy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43350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guess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561097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guest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902634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business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91742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au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232945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guide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408404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journey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957316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guard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345965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machine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874432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journal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276999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sign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230858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muscle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4009071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answer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992948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209267" y="2574920"/>
            <a:ext cx="8725466" cy="1708160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0" b="1" dirty="0">
                <a:latin typeface="Century Gothic" panose="020B0502020202020204" pitchFamily="34" charset="0"/>
              </a:rPr>
              <a:t> Wednesday </a:t>
            </a:r>
          </a:p>
        </p:txBody>
      </p:sp>
    </p:spTree>
    <p:extLst>
      <p:ext uri="{BB962C8B-B14F-4D97-AF65-F5344CB8AC3E}">
        <p14:creationId xmlns:p14="http://schemas.microsoft.com/office/powerpoint/2010/main" val="3793181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7F1539-E00F-44A2-8016-3C46CC5F5904}"/>
              </a:ext>
            </a:extLst>
          </p:cNvPr>
          <p:cNvSpPr txBox="1"/>
          <p:nvPr/>
        </p:nvSpPr>
        <p:spPr>
          <a:xfrm>
            <a:off x="1233586" y="2574920"/>
            <a:ext cx="6676828" cy="1708160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0" b="1" dirty="0">
                <a:latin typeface="Century Gothic" panose="020B0502020202020204" pitchFamily="34" charset="0"/>
              </a:rPr>
              <a:t> February </a:t>
            </a:r>
          </a:p>
        </p:txBody>
      </p:sp>
    </p:spTree>
    <p:extLst>
      <p:ext uri="{BB962C8B-B14F-4D97-AF65-F5344CB8AC3E}">
        <p14:creationId xmlns:p14="http://schemas.microsoft.com/office/powerpoint/2010/main" val="3564666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ie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139603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E014405-C804-406A-B23A-DFD9B1BF1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EECD87D-3364-4C03-A1D7-A45D26CDB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77" y="2131361"/>
            <a:ext cx="536275" cy="53627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457F9F13-3FA2-4BCD-A21A-9433AEE90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48" y="3463038"/>
            <a:ext cx="536275" cy="536275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0F4CC744-4382-4D8D-9856-0F8075FF2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6" y="4814020"/>
            <a:ext cx="536275" cy="53627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B4F83B32-5D22-44A8-BFDC-6ABAF184F3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50" y="760973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2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Connected Text</a:t>
            </a:r>
          </a:p>
        </p:txBody>
      </p:sp>
      <p:pic>
        <p:nvPicPr>
          <p:cNvPr id="5" name="Picture 4" descr="A picture containing comb&#10;&#10;Description automatically generated">
            <a:extLst>
              <a:ext uri="{FF2B5EF4-FFF2-40B4-BE49-F238E27FC236}">
                <a16:creationId xmlns:a16="http://schemas.microsoft.com/office/drawing/2014/main" id="{3CB8EBE6-0C6B-49EB-8464-B8A64DA15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8" y="1359776"/>
            <a:ext cx="4138448" cy="41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5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C2C53E-176C-4993-A128-15F21354EBDF}"/>
              </a:ext>
            </a:extLst>
          </p:cNvPr>
          <p:cNvGrpSpPr/>
          <p:nvPr/>
        </p:nvGrpSpPr>
        <p:grpSpPr>
          <a:xfrm>
            <a:off x="1078029" y="0"/>
            <a:ext cx="7469205" cy="6612557"/>
            <a:chOff x="1078029" y="0"/>
            <a:chExt cx="7469205" cy="66125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892B0D-9B00-48C7-911F-2F4124D3F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790" t="21322" r="24210" b="1953"/>
            <a:stretch/>
          </p:blipFill>
          <p:spPr>
            <a:xfrm>
              <a:off x="1078029" y="0"/>
              <a:ext cx="7354454" cy="6612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CD16D3-3E76-4206-B712-4D46391A3170}"/>
                </a:ext>
              </a:extLst>
            </p:cNvPr>
            <p:cNvSpPr/>
            <p:nvPr/>
          </p:nvSpPr>
          <p:spPr>
            <a:xfrm>
              <a:off x="6949440" y="962526"/>
              <a:ext cx="1597794" cy="3561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34BFDF-26D9-4427-B1DC-3281F0ED61C1}"/>
                </a:ext>
              </a:extLst>
            </p:cNvPr>
            <p:cNvSpPr/>
            <p:nvPr/>
          </p:nvSpPr>
          <p:spPr>
            <a:xfrm rot="5400000">
              <a:off x="5595602" y="3915229"/>
              <a:ext cx="4940736" cy="4539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8826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D1333-A6BC-4605-B878-04CADFB08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58" t="30304" r="24105" b="20105"/>
          <a:stretch/>
        </p:blipFill>
        <p:spPr>
          <a:xfrm rot="16200000">
            <a:off x="1181327" y="1366961"/>
            <a:ext cx="6781345" cy="40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2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F90B7-1F9E-4D1B-8535-00CFE95FA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4" t="21369" r="24421" b="22304"/>
          <a:stretch/>
        </p:blipFill>
        <p:spPr>
          <a:xfrm rot="16200000">
            <a:off x="1145517" y="1159733"/>
            <a:ext cx="6852965" cy="45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56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2D9FE-1234-4F40-8C94-64DB52F6C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8" t="26749" r="19263" b="12807"/>
          <a:stretch/>
        </p:blipFill>
        <p:spPr>
          <a:xfrm rot="16200000">
            <a:off x="1169125" y="1400819"/>
            <a:ext cx="6805749" cy="40041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A908D3-B356-413F-87E7-72754C985052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8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49A93-8F1D-40C8-B523-EC8CD01E1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2" t="34608" r="18737" b="6631"/>
          <a:stretch/>
        </p:blipFill>
        <p:spPr>
          <a:xfrm rot="16200000">
            <a:off x="1156680" y="1483050"/>
            <a:ext cx="6830640" cy="38645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A90950-0136-4B2C-853B-58E4B59E9BAD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09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1D6EF-D780-4250-9F14-A62177253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8" t="29181" r="18632" b="12245"/>
          <a:stretch/>
        </p:blipFill>
        <p:spPr>
          <a:xfrm rot="16200000">
            <a:off x="1175632" y="1480938"/>
            <a:ext cx="6792735" cy="3830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5B4107-4197-4E56-BAE8-30941387FA50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6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F1F6F8-3901-4252-9D3A-6A724777C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0" t="19450" r="18842" b="21603"/>
          <a:stretch/>
        </p:blipFill>
        <p:spPr>
          <a:xfrm rot="16200000">
            <a:off x="1136849" y="1490578"/>
            <a:ext cx="6870301" cy="38645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54777-7EE3-439A-85A4-60DAF2F9F02A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5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3A70E4-B5FB-4958-B81D-6849E5CB5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9" t="27310" r="19262" b="15240"/>
          <a:stretch/>
        </p:blipFill>
        <p:spPr>
          <a:xfrm rot="16200000">
            <a:off x="1184896" y="1486114"/>
            <a:ext cx="6774207" cy="38019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AB1046-A731-4ACB-B3C9-6A832E6E6CE0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ew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20535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2D9EB-566F-4426-B25F-009C54ED4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2" t="22070" r="19158" b="16176"/>
          <a:stretch/>
        </p:blipFill>
        <p:spPr>
          <a:xfrm rot="16200000">
            <a:off x="1160873" y="1403910"/>
            <a:ext cx="6822254" cy="40859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AAE490-7190-4157-9446-50758E66053B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0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B76A0-B5E2-4244-B479-1F770FA74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8" t="23567" r="18736" b="18234"/>
          <a:stretch/>
        </p:blipFill>
        <p:spPr>
          <a:xfrm rot="16200000">
            <a:off x="1181382" y="1487223"/>
            <a:ext cx="6781236" cy="3806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52CE69-D413-4B66-912B-BC2600D65135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297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5EF85-2E86-4E45-B81B-EBB67F23E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2" t="24316" r="19263" b="15240"/>
          <a:stretch/>
        </p:blipFill>
        <p:spPr>
          <a:xfrm rot="16200000">
            <a:off x="1138195" y="1414922"/>
            <a:ext cx="6867609" cy="40185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4209B4-D7C4-475D-A544-93D1E3C58426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952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BCC93-98E2-4B88-B603-1A38376AC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52" t="23006" r="18737" b="19356"/>
          <a:stretch/>
        </p:blipFill>
        <p:spPr>
          <a:xfrm rot="16200000">
            <a:off x="1167500" y="1508323"/>
            <a:ext cx="6809000" cy="37923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401E42-1446-44AA-8C67-AC6AEE23BA59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43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A0ADF-1C39-40E0-A4C9-DDEC308FA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0" t="29930" r="18421" b="9813"/>
          <a:stretch/>
        </p:blipFill>
        <p:spPr>
          <a:xfrm rot="16200000">
            <a:off x="1183309" y="1534632"/>
            <a:ext cx="6777381" cy="3869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57982C-1FEC-4241-A299-5267973D68B6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27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13A3C-690C-4D1F-91A9-FE02CE1FB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7" t="18515" r="18105" b="22351"/>
          <a:stretch/>
        </p:blipFill>
        <p:spPr>
          <a:xfrm rot="16200000">
            <a:off x="1165449" y="1491123"/>
            <a:ext cx="6813102" cy="38308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02491F-175A-435A-BF38-A338BCAB05A4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06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1E263-F0E9-4C8B-B4E3-AB36E307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2" t="32737" r="18632" b="8690"/>
          <a:stretch/>
        </p:blipFill>
        <p:spPr>
          <a:xfrm rot="16200000">
            <a:off x="1262825" y="1515977"/>
            <a:ext cx="6796421" cy="38260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47262D-B995-4737-BF3D-BD177AA69F7A}"/>
              </a:ext>
            </a:extLst>
          </p:cNvPr>
          <p:cNvSpPr/>
          <p:nvPr/>
        </p:nvSpPr>
        <p:spPr>
          <a:xfrm>
            <a:off x="6845814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90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0813A-97DE-4991-8530-7BFC26B65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2" t="27684" r="19053" b="7754"/>
          <a:stretch/>
        </p:blipFill>
        <p:spPr>
          <a:xfrm rot="16200000">
            <a:off x="1183225" y="1306636"/>
            <a:ext cx="6777549" cy="4220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75232B-51B8-4F0D-AA16-634206E3384D}"/>
              </a:ext>
            </a:extLst>
          </p:cNvPr>
          <p:cNvSpPr/>
          <p:nvPr/>
        </p:nvSpPr>
        <p:spPr>
          <a:xfrm>
            <a:off x="6815168" y="5946214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533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E014405-C804-406A-B23A-DFD9B1BF1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EECD87D-3364-4C03-A1D7-A45D26CDB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77" y="2131361"/>
            <a:ext cx="536275" cy="53627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457F9F13-3FA2-4BCD-A21A-9433AEE90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48" y="3463038"/>
            <a:ext cx="536275" cy="536275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0F4CC744-4382-4D8D-9856-0F8075FF2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6" y="4814020"/>
            <a:ext cx="536275" cy="53627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B4F83B32-5D22-44A8-BFDC-6ABAF184F3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50" y="760973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2A3808F-6FCF-4370-B7C2-1B5873496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79" y="2094863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6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Sentence Writing</a:t>
            </a:r>
          </a:p>
        </p:txBody>
      </p:sp>
      <p:pic>
        <p:nvPicPr>
          <p:cNvPr id="5" name="Picture 4" descr="Image result for dry erase marker">
            <a:extLst>
              <a:ext uri="{FF2B5EF4-FFF2-40B4-BE49-F238E27FC236}">
                <a16:creationId xmlns:a16="http://schemas.microsoft.com/office/drawing/2014/main" id="{9947F0AE-B26D-43CF-A2E5-905E341B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38" y="1729846"/>
            <a:ext cx="1749972" cy="10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B73BE9-D848-4277-99E9-26C4AA553689}"/>
              </a:ext>
            </a:extLst>
          </p:cNvPr>
          <p:cNvGrpSpPr/>
          <p:nvPr/>
        </p:nvGrpSpPr>
        <p:grpSpPr>
          <a:xfrm>
            <a:off x="1264681" y="1813034"/>
            <a:ext cx="3662044" cy="2618547"/>
            <a:chOff x="1264681" y="1813034"/>
            <a:chExt cx="3662044" cy="26185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96249D-39B3-46D3-89E8-6D3A593EB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23" t="15211" r="12070" b="10000"/>
            <a:stretch/>
          </p:blipFill>
          <p:spPr>
            <a:xfrm>
              <a:off x="1272563" y="1813034"/>
              <a:ext cx="3654162" cy="26185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A642A4-7F35-4F19-A673-75B2A78A428B}"/>
                </a:ext>
              </a:extLst>
            </p:cNvPr>
            <p:cNvSpPr txBox="1"/>
            <p:nvPr/>
          </p:nvSpPr>
          <p:spPr>
            <a:xfrm>
              <a:off x="1264681" y="1932746"/>
              <a:ext cx="3662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mic Sans MS" panose="030F0702030302020204" pitchFamily="66" charset="0"/>
                </a:rPr>
                <a:t>The cat is 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7DC7D2-590F-4128-ADAA-D153830B8FF4}"/>
                </a:ext>
              </a:extLst>
            </p:cNvPr>
            <p:cNvSpPr txBox="1"/>
            <p:nvPr/>
          </p:nvSpPr>
          <p:spPr>
            <a:xfrm>
              <a:off x="1264681" y="2579077"/>
              <a:ext cx="2809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mic Sans MS" panose="030F0702030302020204" pitchFamily="66" charset="0"/>
                </a:rPr>
                <a:t>the mat.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2A2F33-53C9-4767-BD21-E096F337F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69" t="30230" r="37561" b="21188"/>
          <a:stretch/>
        </p:blipFill>
        <p:spPr>
          <a:xfrm rot="1101759">
            <a:off x="5745284" y="2814233"/>
            <a:ext cx="1931277" cy="25909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05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98090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375" y="185756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8375" y="1850433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8375" y="3515110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 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8375" y="5179787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 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8927" y="300703"/>
            <a:ext cx="4281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</a:rPr>
              <a:t>C</a:t>
            </a:r>
            <a:r>
              <a:rPr lang="en-US" sz="3200" dirty="0">
                <a:latin typeface="Century Gothic" panose="020B0502020202020204" pitchFamily="34" charset="0"/>
              </a:rPr>
              <a:t>apitalization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6208" y="1955265"/>
            <a:ext cx="441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Appearance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8926" y="3653424"/>
            <a:ext cx="428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</a:rPr>
              <a:t>P</a:t>
            </a:r>
            <a:r>
              <a:rPr lang="en-US" sz="3200" dirty="0">
                <a:latin typeface="Century Gothic" panose="020B0502020202020204" pitchFamily="34" charset="0"/>
              </a:rPr>
              <a:t>unctuation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6207" y="5532781"/>
            <a:ext cx="419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latin typeface="Century Gothic" panose="020B0502020202020204" pitchFamily="34" charset="0"/>
              </a:rPr>
              <a:t>pelling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6208" y="1006277"/>
            <a:ext cx="433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he dog runs.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9345" y="4277172"/>
            <a:ext cx="244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.   ?   !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7BB1B-645D-413C-9774-12D1958B8146}"/>
              </a:ext>
            </a:extLst>
          </p:cNvPr>
          <p:cNvSpPr txBox="1"/>
          <p:nvPr/>
        </p:nvSpPr>
        <p:spPr>
          <a:xfrm>
            <a:off x="4710622" y="2613708"/>
            <a:ext cx="433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My sentence looks great!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9EEFF-0045-42DA-A2D5-C854483D1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9" t="46775" r="45828" b="8533"/>
          <a:stretch/>
        </p:blipFill>
        <p:spPr>
          <a:xfrm>
            <a:off x="83891" y="2111604"/>
            <a:ext cx="3009998" cy="20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5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77DFA-C220-4262-92D8-625295075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98" t="14095" r="12808" b="24382"/>
          <a:stretch/>
        </p:blipFill>
        <p:spPr>
          <a:xfrm>
            <a:off x="4746661" y="3429000"/>
            <a:ext cx="4150760" cy="3164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0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rd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A5185-8C17-45C2-B575-E867B7205332}"/>
              </a:ext>
            </a:extLst>
          </p:cNvPr>
          <p:cNvGrpSpPr/>
          <p:nvPr/>
        </p:nvGrpSpPr>
        <p:grpSpPr>
          <a:xfrm>
            <a:off x="193067" y="1890698"/>
            <a:ext cx="2343085" cy="1131759"/>
            <a:chOff x="3968699" y="312377"/>
            <a:chExt cx="2343085" cy="1131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0AD6E0-7974-4A2D-908C-756C58DDB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03FEBD-53AF-41F6-8952-B0DB694F5CDC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61D1A-634C-406A-BBEC-25AE460D1D1D}"/>
              </a:ext>
            </a:extLst>
          </p:cNvPr>
          <p:cNvGrpSpPr/>
          <p:nvPr/>
        </p:nvGrpSpPr>
        <p:grpSpPr>
          <a:xfrm>
            <a:off x="2739321" y="527674"/>
            <a:ext cx="2364965" cy="1131759"/>
            <a:chOff x="202127" y="2952320"/>
            <a:chExt cx="2364965" cy="11317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961FF-37F2-4730-ABE2-B9D9A82DC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808E9-CF80-4DF3-860B-85861B63FCF9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39321" y="1894121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3253722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4616745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43107" y="3243496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E014405-C804-406A-B23A-DFD9B1BF1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EECD87D-3364-4C03-A1D7-A45D26CDB1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77" y="2131361"/>
            <a:ext cx="536275" cy="53627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457F9F13-3FA2-4BCD-A21A-9433AEE90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48" y="3463038"/>
            <a:ext cx="536275" cy="536275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0F4CC744-4382-4D8D-9856-0F8075FF2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6" y="4814020"/>
            <a:ext cx="536275" cy="53627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B4F83B32-5D22-44A8-BFDC-6ABAF184F3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50" y="760973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706AD245-E0F7-4E07-A670-0480162C3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79" y="2094863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BB7A17C9-7A2F-4188-9607-5A70FA8988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64" y="3510223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56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You did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5AF63-23F7-4C9F-A1E1-9238FBF94EA7}"/>
              </a:ext>
            </a:extLst>
          </p:cNvPr>
          <p:cNvSpPr txBox="1"/>
          <p:nvPr/>
        </p:nvSpPr>
        <p:spPr>
          <a:xfrm>
            <a:off x="1704869" y="2983468"/>
            <a:ext cx="5734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Insert reinforcing activity </a:t>
            </a:r>
          </a:p>
        </p:txBody>
      </p:sp>
    </p:spTree>
    <p:extLst>
      <p:ext uri="{BB962C8B-B14F-4D97-AF65-F5344CB8AC3E}">
        <p14:creationId xmlns:p14="http://schemas.microsoft.com/office/powerpoint/2010/main" val="133116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oy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42357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wr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317342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oo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118295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410</Words>
  <Application>Microsoft Office PowerPoint</Application>
  <PresentationFormat>On-screen Show (4:3)</PresentationFormat>
  <Paragraphs>144</Paragraphs>
  <Slides>63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 Contesse</dc:creator>
  <cp:lastModifiedBy>Valentina Contesse</cp:lastModifiedBy>
  <cp:revision>52</cp:revision>
  <dcterms:created xsi:type="dcterms:W3CDTF">2020-03-28T18:41:51Z</dcterms:created>
  <dcterms:modified xsi:type="dcterms:W3CDTF">2020-03-30T20:23:45Z</dcterms:modified>
</cp:coreProperties>
</file>