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499" r:id="rId2"/>
    <p:sldId id="500" r:id="rId3"/>
    <p:sldId id="502" r:id="rId4"/>
    <p:sldId id="501" r:id="rId5"/>
    <p:sldId id="503" r:id="rId6"/>
    <p:sldId id="504" r:id="rId7"/>
    <p:sldId id="505" r:id="rId8"/>
    <p:sldId id="506" r:id="rId9"/>
    <p:sldId id="507" r:id="rId10"/>
    <p:sldId id="508" r:id="rId11"/>
    <p:sldId id="509" r:id="rId12"/>
    <p:sldId id="510" r:id="rId13"/>
    <p:sldId id="511" r:id="rId14"/>
    <p:sldId id="512" r:id="rId15"/>
    <p:sldId id="513" r:id="rId16"/>
    <p:sldId id="514" r:id="rId17"/>
    <p:sldId id="515" r:id="rId18"/>
    <p:sldId id="516" r:id="rId19"/>
    <p:sldId id="517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409C"/>
    <a:srgbClr val="E9EC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6759E2-7858-463A-A4AA-C8532B37B924}" v="54" dt="2020-03-29T00:46:0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419" autoAdjust="0"/>
    <p:restoredTop sz="90127" autoAdjust="0"/>
  </p:normalViewPr>
  <p:slideViewPr>
    <p:cSldViewPr snapToGrid="0">
      <p:cViewPr varScale="1">
        <p:scale>
          <a:sx n="81" d="100"/>
          <a:sy n="81" d="100"/>
        </p:scale>
        <p:origin x="184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480" y="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156759E2-7858-463A-A4AA-C8532B37B924}"/>
    <pc:docChg chg="modSld">
      <pc:chgData name="" userId="" providerId="" clId="Web-{156759E2-7858-463A-A4AA-C8532B37B924}" dt="2020-03-29T00:46:03.595" v="48" actId="1076"/>
      <pc:docMkLst>
        <pc:docMk/>
      </pc:docMkLst>
      <pc:sldChg chg="modSp">
        <pc:chgData name="" userId="" providerId="" clId="Web-{156759E2-7858-463A-A4AA-C8532B37B924}" dt="2020-03-29T00:44:00.015" v="4" actId="20577"/>
        <pc:sldMkLst>
          <pc:docMk/>
          <pc:sldMk cId="1081995070" sldId="506"/>
        </pc:sldMkLst>
        <pc:spChg chg="mod">
          <ac:chgData name="" userId="" providerId="" clId="Web-{156759E2-7858-463A-A4AA-C8532B37B924}" dt="2020-03-29T00:44:00.015" v="4" actId="20577"/>
          <ac:spMkLst>
            <pc:docMk/>
            <pc:sldMk cId="1081995070" sldId="506"/>
            <ac:spMk id="12" creationId="{3D870DB0-E1E7-4488-BDE2-8BEC4329D855}"/>
          </ac:spMkLst>
        </pc:spChg>
      </pc:sldChg>
      <pc:sldChg chg="modSp">
        <pc:chgData name="" userId="" providerId="" clId="Web-{156759E2-7858-463A-A4AA-C8532B37B924}" dt="2020-03-29T00:44:04.922" v="7" actId="20577"/>
        <pc:sldMkLst>
          <pc:docMk/>
          <pc:sldMk cId="1827109085" sldId="507"/>
        </pc:sldMkLst>
        <pc:spChg chg="mod">
          <ac:chgData name="" userId="" providerId="" clId="Web-{156759E2-7858-463A-A4AA-C8532B37B924}" dt="2020-03-29T00:44:04.922" v="7" actId="20577"/>
          <ac:spMkLst>
            <pc:docMk/>
            <pc:sldMk cId="1827109085" sldId="507"/>
            <ac:spMk id="12" creationId="{3D870DB0-E1E7-4488-BDE2-8BEC4329D855}"/>
          </ac:spMkLst>
        </pc:spChg>
      </pc:sldChg>
      <pc:sldChg chg="modSp">
        <pc:chgData name="" userId="" providerId="" clId="Web-{156759E2-7858-463A-A4AA-C8532B37B924}" dt="2020-03-29T00:44:16.937" v="16" actId="1076"/>
        <pc:sldMkLst>
          <pc:docMk/>
          <pc:sldMk cId="3246235063" sldId="508"/>
        </pc:sldMkLst>
        <pc:spChg chg="mod">
          <ac:chgData name="" userId="" providerId="" clId="Web-{156759E2-7858-463A-A4AA-C8532B37B924}" dt="2020-03-29T00:44:13.703" v="13" actId="20577"/>
          <ac:spMkLst>
            <pc:docMk/>
            <pc:sldMk cId="3246235063" sldId="508"/>
            <ac:spMk id="12" creationId="{3D870DB0-E1E7-4488-BDE2-8BEC4329D855}"/>
          </ac:spMkLst>
        </pc:spChg>
        <pc:spChg chg="mod">
          <ac:chgData name="" userId="" providerId="" clId="Web-{156759E2-7858-463A-A4AA-C8532B37B924}" dt="2020-03-29T00:44:16.937" v="16" actId="1076"/>
          <ac:spMkLst>
            <pc:docMk/>
            <pc:sldMk cId="3246235063" sldId="508"/>
            <ac:spMk id="25" creationId="{326D0858-4B49-47FB-9D66-5B2C2522108C}"/>
          </ac:spMkLst>
        </pc:spChg>
      </pc:sldChg>
      <pc:sldChg chg="modSp">
        <pc:chgData name="" userId="" providerId="" clId="Web-{156759E2-7858-463A-A4AA-C8532B37B924}" dt="2020-03-29T00:45:44.485" v="26" actId="20577"/>
        <pc:sldMkLst>
          <pc:docMk/>
          <pc:sldMk cId="3015055189" sldId="509"/>
        </pc:sldMkLst>
        <pc:spChg chg="mod">
          <ac:chgData name="" userId="" providerId="" clId="Web-{156759E2-7858-463A-A4AA-C8532B37B924}" dt="2020-03-29T00:45:44.485" v="26" actId="20577"/>
          <ac:spMkLst>
            <pc:docMk/>
            <pc:sldMk cId="3015055189" sldId="509"/>
            <ac:spMk id="16" creationId="{4E75B880-3BEA-486B-AA21-8023C29732BA}"/>
          </ac:spMkLst>
        </pc:spChg>
      </pc:sldChg>
      <pc:sldChg chg="modSp">
        <pc:chgData name="" userId="" providerId="" clId="Web-{156759E2-7858-463A-A4AA-C8532B37B924}" dt="2020-03-29T00:45:50.407" v="32" actId="20577"/>
        <pc:sldMkLst>
          <pc:docMk/>
          <pc:sldMk cId="186150463" sldId="510"/>
        </pc:sldMkLst>
        <pc:spChg chg="mod">
          <ac:chgData name="" userId="" providerId="" clId="Web-{156759E2-7858-463A-A4AA-C8532B37B924}" dt="2020-03-29T00:45:50.407" v="32" actId="20577"/>
          <ac:spMkLst>
            <pc:docMk/>
            <pc:sldMk cId="186150463" sldId="510"/>
            <ac:spMk id="16" creationId="{4E75B880-3BEA-486B-AA21-8023C29732BA}"/>
          </ac:spMkLst>
        </pc:spChg>
      </pc:sldChg>
      <pc:sldChg chg="modSp">
        <pc:chgData name="" userId="" providerId="" clId="Web-{156759E2-7858-463A-A4AA-C8532B37B924}" dt="2020-03-29T00:46:03.595" v="48" actId="1076"/>
        <pc:sldMkLst>
          <pc:docMk/>
          <pc:sldMk cId="2545268472" sldId="511"/>
        </pc:sldMkLst>
        <pc:spChg chg="mod">
          <ac:chgData name="" userId="" providerId="" clId="Web-{156759E2-7858-463A-A4AA-C8532B37B924}" dt="2020-03-29T00:46:00.251" v="45" actId="20577"/>
          <ac:spMkLst>
            <pc:docMk/>
            <pc:sldMk cId="2545268472" sldId="511"/>
            <ac:spMk id="16" creationId="{4E75B880-3BEA-486B-AA21-8023C29732BA}"/>
          </ac:spMkLst>
        </pc:spChg>
        <pc:spChg chg="mod">
          <ac:chgData name="" userId="" providerId="" clId="Web-{156759E2-7858-463A-A4AA-C8532B37B924}" dt="2020-03-29T00:46:03.595" v="48" actId="1076"/>
          <ac:spMkLst>
            <pc:docMk/>
            <pc:sldMk cId="2545268472" sldId="511"/>
            <ac:spMk id="26" creationId="{C19C2281-ECBA-4352-B928-36E96BACB32F}"/>
          </ac:spMkLst>
        </pc:spChg>
      </pc:sldChg>
    </pc:docChg>
  </pc:docChgLst>
  <pc:docChgLst>
    <pc:chgData clId="Web-{D9F2AA39-332D-4A9C-A93A-20C650C89D2A}"/>
    <pc:docChg chg="modSld">
      <pc:chgData name="" userId="" providerId="" clId="Web-{D9F2AA39-332D-4A9C-A93A-20C650C89D2A}" dt="2020-03-29T17:45:44.680" v="20"/>
      <pc:docMkLst>
        <pc:docMk/>
      </pc:docMkLst>
      <pc:sldChg chg="modNotes">
        <pc:chgData name="" userId="" providerId="" clId="Web-{D9F2AA39-332D-4A9C-A93A-20C650C89D2A}" dt="2020-03-29T17:44:30.538" v="0"/>
        <pc:sldMkLst>
          <pc:docMk/>
          <pc:sldMk cId="1128372277" sldId="499"/>
        </pc:sldMkLst>
      </pc:sldChg>
      <pc:sldChg chg="modNotes">
        <pc:chgData name="" userId="" providerId="" clId="Web-{D9F2AA39-332D-4A9C-A93A-20C650C89D2A}" dt="2020-03-29T17:44:38.726" v="2"/>
        <pc:sldMkLst>
          <pc:docMk/>
          <pc:sldMk cId="325610313" sldId="500"/>
        </pc:sldMkLst>
      </pc:sldChg>
      <pc:sldChg chg="modNotes">
        <pc:chgData name="" userId="" providerId="" clId="Web-{D9F2AA39-332D-4A9C-A93A-20C650C89D2A}" dt="2020-03-29T17:44:45.273" v="4"/>
        <pc:sldMkLst>
          <pc:docMk/>
          <pc:sldMk cId="3671333646" sldId="501"/>
        </pc:sldMkLst>
      </pc:sldChg>
      <pc:sldChg chg="modNotes">
        <pc:chgData name="" userId="" providerId="" clId="Web-{D9F2AA39-332D-4A9C-A93A-20C650C89D2A}" dt="2020-03-29T17:44:42.007" v="3"/>
        <pc:sldMkLst>
          <pc:docMk/>
          <pc:sldMk cId="3269272776" sldId="502"/>
        </pc:sldMkLst>
      </pc:sldChg>
      <pc:sldChg chg="modNotes">
        <pc:chgData name="" userId="" providerId="" clId="Web-{D9F2AA39-332D-4A9C-A93A-20C650C89D2A}" dt="2020-03-29T17:44:48.257" v="5"/>
        <pc:sldMkLst>
          <pc:docMk/>
          <pc:sldMk cId="1197444774" sldId="503"/>
        </pc:sldMkLst>
      </pc:sldChg>
      <pc:sldChg chg="modNotes">
        <pc:chgData name="" userId="" providerId="" clId="Web-{D9F2AA39-332D-4A9C-A93A-20C650C89D2A}" dt="2020-03-29T17:44:53.695" v="6"/>
        <pc:sldMkLst>
          <pc:docMk/>
          <pc:sldMk cId="1452465" sldId="504"/>
        </pc:sldMkLst>
      </pc:sldChg>
      <pc:sldChg chg="modNotes">
        <pc:chgData name="" userId="" providerId="" clId="Web-{D9F2AA39-332D-4A9C-A93A-20C650C89D2A}" dt="2020-03-29T17:45:00.007" v="8"/>
        <pc:sldMkLst>
          <pc:docMk/>
          <pc:sldMk cId="645420514" sldId="505"/>
        </pc:sldMkLst>
      </pc:sldChg>
      <pc:sldChg chg="modNotes">
        <pc:chgData name="" userId="" providerId="" clId="Web-{D9F2AA39-332D-4A9C-A93A-20C650C89D2A}" dt="2020-03-29T17:45:03.882" v="9"/>
        <pc:sldMkLst>
          <pc:docMk/>
          <pc:sldMk cId="1081995070" sldId="506"/>
        </pc:sldMkLst>
      </pc:sldChg>
      <pc:sldChg chg="modNotes">
        <pc:chgData name="" userId="" providerId="" clId="Web-{D9F2AA39-332D-4A9C-A93A-20C650C89D2A}" dt="2020-03-29T17:45:07.492" v="10"/>
        <pc:sldMkLst>
          <pc:docMk/>
          <pc:sldMk cId="1827109085" sldId="507"/>
        </pc:sldMkLst>
      </pc:sldChg>
      <pc:sldChg chg="modNotes">
        <pc:chgData name="" userId="" providerId="" clId="Web-{D9F2AA39-332D-4A9C-A93A-20C650C89D2A}" dt="2020-03-29T17:45:10.789" v="11"/>
        <pc:sldMkLst>
          <pc:docMk/>
          <pc:sldMk cId="3246235063" sldId="508"/>
        </pc:sldMkLst>
      </pc:sldChg>
      <pc:sldChg chg="modNotes">
        <pc:chgData name="" userId="" providerId="" clId="Web-{D9F2AA39-332D-4A9C-A93A-20C650C89D2A}" dt="2020-03-29T17:45:14.664" v="12"/>
        <pc:sldMkLst>
          <pc:docMk/>
          <pc:sldMk cId="3015055189" sldId="509"/>
        </pc:sldMkLst>
      </pc:sldChg>
      <pc:sldChg chg="modNotes">
        <pc:chgData name="" userId="" providerId="" clId="Web-{D9F2AA39-332D-4A9C-A93A-20C650C89D2A}" dt="2020-03-29T17:45:18.164" v="13"/>
        <pc:sldMkLst>
          <pc:docMk/>
          <pc:sldMk cId="186150463" sldId="510"/>
        </pc:sldMkLst>
      </pc:sldChg>
      <pc:sldChg chg="modNotes">
        <pc:chgData name="" userId="" providerId="" clId="Web-{D9F2AA39-332D-4A9C-A93A-20C650C89D2A}" dt="2020-03-29T17:45:22.867" v="14"/>
        <pc:sldMkLst>
          <pc:docMk/>
          <pc:sldMk cId="2545268472" sldId="511"/>
        </pc:sldMkLst>
      </pc:sldChg>
      <pc:sldChg chg="modNotes">
        <pc:chgData name="" userId="" providerId="" clId="Web-{D9F2AA39-332D-4A9C-A93A-20C650C89D2A}" dt="2020-03-29T17:45:25.633" v="15"/>
        <pc:sldMkLst>
          <pc:docMk/>
          <pc:sldMk cId="854004465" sldId="512"/>
        </pc:sldMkLst>
      </pc:sldChg>
      <pc:sldChg chg="modNotes">
        <pc:chgData name="" userId="" providerId="" clId="Web-{D9F2AA39-332D-4A9C-A93A-20C650C89D2A}" dt="2020-03-29T17:45:28.508" v="16"/>
        <pc:sldMkLst>
          <pc:docMk/>
          <pc:sldMk cId="1306794137" sldId="513"/>
        </pc:sldMkLst>
      </pc:sldChg>
      <pc:sldChg chg="modNotes">
        <pc:chgData name="" userId="" providerId="" clId="Web-{D9F2AA39-332D-4A9C-A93A-20C650C89D2A}" dt="2020-03-29T17:45:32.695" v="17"/>
        <pc:sldMkLst>
          <pc:docMk/>
          <pc:sldMk cId="3157830446" sldId="514"/>
        </pc:sldMkLst>
      </pc:sldChg>
      <pc:sldChg chg="modNotes">
        <pc:chgData name="" userId="" providerId="" clId="Web-{D9F2AA39-332D-4A9C-A93A-20C650C89D2A}" dt="2020-03-29T17:45:36.070" v="18"/>
        <pc:sldMkLst>
          <pc:docMk/>
          <pc:sldMk cId="1652932444" sldId="515"/>
        </pc:sldMkLst>
      </pc:sldChg>
      <pc:sldChg chg="modNotes">
        <pc:chgData name="" userId="" providerId="" clId="Web-{D9F2AA39-332D-4A9C-A93A-20C650C89D2A}" dt="2020-03-29T17:45:39.976" v="19"/>
        <pc:sldMkLst>
          <pc:docMk/>
          <pc:sldMk cId="3827284733" sldId="516"/>
        </pc:sldMkLst>
      </pc:sldChg>
      <pc:sldChg chg="modNotes">
        <pc:chgData name="" userId="" providerId="" clId="Web-{D9F2AA39-332D-4A9C-A93A-20C650C89D2A}" dt="2020-03-29T17:45:44.680" v="20"/>
        <pc:sldMkLst>
          <pc:docMk/>
          <pc:sldMk cId="2983270048" sldId="51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90E1C4F-BEFB-4160-BF20-5C88C5E2302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A21369-2244-486E-AABA-A750317267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16B4B5-172F-4F67-96CB-788D5226D453}" type="datetimeFigureOut">
              <a:rPr lang="en-US" smtClean="0"/>
              <a:t>4/1/20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6CE7F3-F985-45C6-BDCD-0D1D569F7FF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FBD7D3-79B8-401A-9CB7-68D8A47285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A30BF-E81C-409D-8629-C60A3B6DD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928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E64283-DA2B-493B-8134-B8CD2F7D9502}" type="datetimeFigureOut">
              <a:rPr lang="en-US" smtClean="0"/>
              <a:t>4/1/20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1A29D-915E-44CD-AC20-C85277EF7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254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B0DD41-8DB1-4A60-85B2-53E8605711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4644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Uncover words (pull down white box)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1A29D-915E-44CD-AC20-C85277EF713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0153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1A29D-915E-44CD-AC20-C85277EF713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861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Animated slide - use slideshow mode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1A29D-915E-44CD-AC20-C85277EF713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180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Uncover words (pull down white box)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1A29D-915E-44CD-AC20-C85277EF713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046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1A29D-915E-44CD-AC20-C85277EF713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8588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Animated slide - use slideshow mode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1A29D-915E-44CD-AC20-C85277EF713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6388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Uncover words (pull down white box)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1A29D-915E-44CD-AC20-C85277EF713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5503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1A29D-915E-44CD-AC20-C85277EF713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6987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Animated slide - use slideshow mode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1A29D-915E-44CD-AC20-C85277EF713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0596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Uncover words (pull down white box)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1A29D-915E-44CD-AC20-C85277EF713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52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1A29D-915E-44CD-AC20-C85277EF713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912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Animated slide - use slideshow mode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1A29D-915E-44CD-AC20-C85277EF713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832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Uncover words (pull down white box)</a:t>
            </a:r>
          </a:p>
          <a:p>
            <a:endParaRPr lang="en-US" b="1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1A29D-915E-44CD-AC20-C85277EF713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782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1A29D-915E-44CD-AC20-C85277EF713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7487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Animated slide - use slideshow mode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1A29D-915E-44CD-AC20-C85277EF713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3520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Uncover words (pull down white box)</a:t>
            </a:r>
          </a:p>
          <a:p>
            <a:endParaRPr lang="en-US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1A29D-915E-44CD-AC20-C85277EF713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791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1A29D-915E-44CD-AC20-C85277EF713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746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Animated slide - use slideshow mode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1A29D-915E-44CD-AC20-C85277EF713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56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D055-4131-46FC-9BC1-F713FA5FBCCA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67C9-F1F7-42B0-A0C7-EEB85B1B5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986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D055-4131-46FC-9BC1-F713FA5FBCCA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67C9-F1F7-42B0-A0C7-EEB85B1B5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490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D055-4131-46FC-9BC1-F713FA5FBCCA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67C9-F1F7-42B0-A0C7-EEB85B1B5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764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D055-4131-46FC-9BC1-F713FA5FBCCA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67C9-F1F7-42B0-A0C7-EEB85B1B5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55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D055-4131-46FC-9BC1-F713FA5FBCCA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67C9-F1F7-42B0-A0C7-EEB85B1B5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639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D055-4131-46FC-9BC1-F713FA5FBCCA}" type="datetimeFigureOut">
              <a:rPr lang="en-US" smtClean="0"/>
              <a:t>4/1/20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67C9-F1F7-42B0-A0C7-EEB85B1B5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20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D055-4131-46FC-9BC1-F713FA5FBCCA}" type="datetimeFigureOut">
              <a:rPr lang="en-US" smtClean="0"/>
              <a:t>4/1/20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67C9-F1F7-42B0-A0C7-EEB85B1B5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923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D055-4131-46FC-9BC1-F713FA5FBCCA}" type="datetimeFigureOut">
              <a:rPr lang="en-US" smtClean="0"/>
              <a:t>4/1/20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67C9-F1F7-42B0-A0C7-EEB85B1B5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06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D055-4131-46FC-9BC1-F713FA5FBCCA}" type="datetimeFigureOut">
              <a:rPr lang="en-US" smtClean="0"/>
              <a:t>4/1/20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67C9-F1F7-42B0-A0C7-EEB85B1B5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3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D055-4131-46FC-9BC1-F713FA5FBCCA}" type="datetimeFigureOut">
              <a:rPr lang="en-US" smtClean="0"/>
              <a:t>4/1/20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67C9-F1F7-42B0-A0C7-EEB85B1B5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69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D055-4131-46FC-9BC1-F713FA5FBCCA}" type="datetimeFigureOut">
              <a:rPr lang="en-US" smtClean="0"/>
              <a:t>4/1/20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67C9-F1F7-42B0-A0C7-EEB85B1B5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883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AD055-4131-46FC-9BC1-F713FA5FBCCA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167C9-F1F7-42B0-A0C7-EEB85B1B5977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C71F055-E408-4DAA-B0BE-A030A5FEDE7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9218" y="6374391"/>
            <a:ext cx="413064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936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D4E8B7C8-3D95-4B02-B013-1784FAA3BA13}"/>
              </a:ext>
            </a:extLst>
          </p:cNvPr>
          <p:cNvSpPr txBox="1">
            <a:spLocks/>
          </p:cNvSpPr>
          <p:nvPr/>
        </p:nvSpPr>
        <p:spPr>
          <a:xfrm>
            <a:off x="0" y="2212976"/>
            <a:ext cx="9144000" cy="270192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22409C"/>
                </a:solidFill>
                <a:latin typeface="Century Gothic" panose="020B0502020202020204" pitchFamily="34" charset="0"/>
              </a:rPr>
              <a:t>R-Controlled Vowels</a:t>
            </a:r>
          </a:p>
          <a:p>
            <a:pPr algn="ctr"/>
            <a:endParaRPr lang="en-US" sz="3600" b="1" dirty="0">
              <a:solidFill>
                <a:srgbClr val="22409C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3600" b="1" dirty="0">
                <a:solidFill>
                  <a:srgbClr val="22409C"/>
                </a:solidFill>
                <a:latin typeface="Century Gothic" panose="020B0502020202020204" pitchFamily="34" charset="0"/>
              </a:rPr>
              <a:t>Word Lists</a:t>
            </a:r>
          </a:p>
        </p:txBody>
      </p:sp>
    </p:spTree>
    <p:extLst>
      <p:ext uri="{BB962C8B-B14F-4D97-AF65-F5344CB8AC3E}">
        <p14:creationId xmlns:p14="http://schemas.microsoft.com/office/powerpoint/2010/main" val="1128372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5BD83-B716-42B0-A504-4A0F1959A996}"/>
              </a:ext>
            </a:extLst>
          </p:cNvPr>
          <p:cNvSpPr txBox="1">
            <a:spLocks/>
          </p:cNvSpPr>
          <p:nvPr/>
        </p:nvSpPr>
        <p:spPr>
          <a:xfrm>
            <a:off x="0" y="250826"/>
            <a:ext cx="9144000" cy="90169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 err="1">
                <a:solidFill>
                  <a:srgbClr val="22409C"/>
                </a:solidFill>
                <a:latin typeface="Century Gothic" panose="020B0502020202020204" pitchFamily="34" charset="0"/>
              </a:rPr>
              <a:t>er</a:t>
            </a:r>
            <a:endParaRPr lang="en-US" sz="5400" b="1" dirty="0">
              <a:solidFill>
                <a:srgbClr val="22409C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B350ED-CBCE-4C3A-A3A8-FA234C1FB49B}"/>
              </a:ext>
            </a:extLst>
          </p:cNvPr>
          <p:cNvSpPr txBox="1"/>
          <p:nvPr/>
        </p:nvSpPr>
        <p:spPr>
          <a:xfrm>
            <a:off x="476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fern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F9DABD-80B8-48CB-B7DD-7EF6348A7B78}"/>
              </a:ext>
            </a:extLst>
          </p:cNvPr>
          <p:cNvSpPr txBox="1"/>
          <p:nvPr/>
        </p:nvSpPr>
        <p:spPr>
          <a:xfrm>
            <a:off x="476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herd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4AED27-6337-4520-8D54-97064915F85C}"/>
              </a:ext>
            </a:extLst>
          </p:cNvPr>
          <p:cNvSpPr txBox="1"/>
          <p:nvPr/>
        </p:nvSpPr>
        <p:spPr>
          <a:xfrm>
            <a:off x="476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stern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2DE75D-64D7-4652-9FC2-82CB9C20EE75}"/>
              </a:ext>
            </a:extLst>
          </p:cNvPr>
          <p:cNvSpPr txBox="1"/>
          <p:nvPr/>
        </p:nvSpPr>
        <p:spPr>
          <a:xfrm>
            <a:off x="476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short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FCA776-447D-4A15-AD5F-59468A8BC11A}"/>
              </a:ext>
            </a:extLst>
          </p:cNvPr>
          <p:cNvSpPr txBox="1"/>
          <p:nvPr/>
        </p:nvSpPr>
        <p:spPr>
          <a:xfrm>
            <a:off x="476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pert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546D4E-C53F-47C7-8537-7F66AB0F63E5}"/>
              </a:ext>
            </a:extLst>
          </p:cNvPr>
          <p:cNvSpPr txBox="1"/>
          <p:nvPr/>
        </p:nvSpPr>
        <p:spPr>
          <a:xfrm>
            <a:off x="2762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her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8DAEEE-1E1F-4E40-980A-D35D6050DE87}"/>
              </a:ext>
            </a:extLst>
          </p:cNvPr>
          <p:cNvSpPr txBox="1"/>
          <p:nvPr/>
        </p:nvSpPr>
        <p:spPr>
          <a:xfrm>
            <a:off x="2762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perch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37B078-7899-484C-873A-9B3380C57613}"/>
              </a:ext>
            </a:extLst>
          </p:cNvPr>
          <p:cNvSpPr txBox="1"/>
          <p:nvPr/>
        </p:nvSpPr>
        <p:spPr>
          <a:xfrm>
            <a:off x="2762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verse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870DB0-E1E7-4488-BDE2-8BEC4329D855}"/>
              </a:ext>
            </a:extLst>
          </p:cNvPr>
          <p:cNvSpPr txBox="1"/>
          <p:nvPr/>
        </p:nvSpPr>
        <p:spPr>
          <a:xfrm>
            <a:off x="2762249" y="4011394"/>
            <a:ext cx="1628775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her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4CE684-7FF8-4154-A2D0-C492E1D484FF}"/>
              </a:ext>
            </a:extLst>
          </p:cNvPr>
          <p:cNvSpPr txBox="1"/>
          <p:nvPr/>
        </p:nvSpPr>
        <p:spPr>
          <a:xfrm>
            <a:off x="2762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jerk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7FBA0A-01EE-474E-A970-B8E8E7FB71D9}"/>
              </a:ext>
            </a:extLst>
          </p:cNvPr>
          <p:cNvSpPr txBox="1"/>
          <p:nvPr/>
        </p:nvSpPr>
        <p:spPr>
          <a:xfrm>
            <a:off x="5048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term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B0434D-924B-4747-9311-C717A326029C}"/>
              </a:ext>
            </a:extLst>
          </p:cNvPr>
          <p:cNvSpPr txBox="1"/>
          <p:nvPr/>
        </p:nvSpPr>
        <p:spPr>
          <a:xfrm>
            <a:off x="5048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verb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E75B880-3BEA-486B-AA21-8023C29732BA}"/>
              </a:ext>
            </a:extLst>
          </p:cNvPr>
          <p:cNvSpPr txBox="1"/>
          <p:nvPr/>
        </p:nvSpPr>
        <p:spPr>
          <a:xfrm>
            <a:off x="5048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berth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433F8DE-DA06-4CA6-B886-64F472A86364}"/>
              </a:ext>
            </a:extLst>
          </p:cNvPr>
          <p:cNvSpPr txBox="1"/>
          <p:nvPr/>
        </p:nvSpPr>
        <p:spPr>
          <a:xfrm>
            <a:off x="5048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per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0CAC88-8E91-4B56-AE23-AF30D90B8454}"/>
              </a:ext>
            </a:extLst>
          </p:cNvPr>
          <p:cNvSpPr txBox="1"/>
          <p:nvPr/>
        </p:nvSpPr>
        <p:spPr>
          <a:xfrm>
            <a:off x="4899991" y="5001994"/>
            <a:ext cx="1777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swerve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B96F14-3BF3-4364-B234-6CFDD8BFD57B}"/>
              </a:ext>
            </a:extLst>
          </p:cNvPr>
          <p:cNvSpPr txBox="1"/>
          <p:nvPr/>
        </p:nvSpPr>
        <p:spPr>
          <a:xfrm>
            <a:off x="7334249" y="10491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serve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4B532FC-0473-464B-8915-18AC0A3EF4A5}"/>
              </a:ext>
            </a:extLst>
          </p:cNvPr>
          <p:cNvSpPr txBox="1"/>
          <p:nvPr/>
        </p:nvSpPr>
        <p:spPr>
          <a:xfrm>
            <a:off x="7334249" y="20397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clerk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6B91BFA-2F65-4F62-869A-C6710ADD6F9C}"/>
              </a:ext>
            </a:extLst>
          </p:cNvPr>
          <p:cNvSpPr txBox="1"/>
          <p:nvPr/>
        </p:nvSpPr>
        <p:spPr>
          <a:xfrm>
            <a:off x="7334249" y="30303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sort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57D253-EF82-475B-AAA9-CC15E97554FA}"/>
              </a:ext>
            </a:extLst>
          </p:cNvPr>
          <p:cNvSpPr txBox="1"/>
          <p:nvPr/>
        </p:nvSpPr>
        <p:spPr>
          <a:xfrm>
            <a:off x="7334249" y="40209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nerve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1259375-2B93-4DCB-8285-DFAE43B9594C}"/>
              </a:ext>
            </a:extLst>
          </p:cNvPr>
          <p:cNvSpPr txBox="1"/>
          <p:nvPr/>
        </p:nvSpPr>
        <p:spPr>
          <a:xfrm>
            <a:off x="7334249" y="50115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berth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E090F40-CD8E-41B5-9233-A7A37BB620D2}"/>
              </a:ext>
            </a:extLst>
          </p:cNvPr>
          <p:cNvSpPr/>
          <p:nvPr/>
        </p:nvSpPr>
        <p:spPr>
          <a:xfrm>
            <a:off x="180976" y="1152524"/>
            <a:ext cx="1957388" cy="49312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59269E0-CDA2-4236-B669-875B6104B355}"/>
              </a:ext>
            </a:extLst>
          </p:cNvPr>
          <p:cNvSpPr/>
          <p:nvPr/>
        </p:nvSpPr>
        <p:spPr>
          <a:xfrm>
            <a:off x="2433632" y="1152525"/>
            <a:ext cx="1957388" cy="49312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F2F9F39-9920-4D7F-8ED0-D66D1891DE45}"/>
              </a:ext>
            </a:extLst>
          </p:cNvPr>
          <p:cNvSpPr/>
          <p:nvPr/>
        </p:nvSpPr>
        <p:spPr>
          <a:xfrm>
            <a:off x="4645814" y="1152524"/>
            <a:ext cx="1957388" cy="49312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C9A5003-3EC3-4B08-885F-B6B1D8472886}"/>
              </a:ext>
            </a:extLst>
          </p:cNvPr>
          <p:cNvSpPr/>
          <p:nvPr/>
        </p:nvSpPr>
        <p:spPr>
          <a:xfrm>
            <a:off x="6936373" y="1152524"/>
            <a:ext cx="1957388" cy="49312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35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5BD83-B716-42B0-A504-4A0F1959A996}"/>
              </a:ext>
            </a:extLst>
          </p:cNvPr>
          <p:cNvSpPr txBox="1">
            <a:spLocks/>
          </p:cNvSpPr>
          <p:nvPr/>
        </p:nvSpPr>
        <p:spPr>
          <a:xfrm>
            <a:off x="0" y="250826"/>
            <a:ext cx="9144000" cy="90169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 err="1">
                <a:solidFill>
                  <a:srgbClr val="22409C"/>
                </a:solidFill>
                <a:latin typeface="Century Gothic" panose="020B0502020202020204" pitchFamily="34" charset="0"/>
              </a:rPr>
              <a:t>ir</a:t>
            </a:r>
            <a:endParaRPr lang="en-US" sz="5400" b="1" dirty="0">
              <a:solidFill>
                <a:srgbClr val="22409C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B350ED-CBCE-4C3A-A3A8-FA234C1FB49B}"/>
              </a:ext>
            </a:extLst>
          </p:cNvPr>
          <p:cNvSpPr txBox="1"/>
          <p:nvPr/>
        </p:nvSpPr>
        <p:spPr>
          <a:xfrm>
            <a:off x="476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first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F9DABD-80B8-48CB-B7DD-7EF6348A7B78}"/>
              </a:ext>
            </a:extLst>
          </p:cNvPr>
          <p:cNvSpPr txBox="1"/>
          <p:nvPr/>
        </p:nvSpPr>
        <p:spPr>
          <a:xfrm>
            <a:off x="476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dirt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4AED27-6337-4520-8D54-97064915F85C}"/>
              </a:ext>
            </a:extLst>
          </p:cNvPr>
          <p:cNvSpPr txBox="1"/>
          <p:nvPr/>
        </p:nvSpPr>
        <p:spPr>
          <a:xfrm>
            <a:off x="476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thirst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2DE75D-64D7-4652-9FC2-82CB9C20EE75}"/>
              </a:ext>
            </a:extLst>
          </p:cNvPr>
          <p:cNvSpPr txBox="1"/>
          <p:nvPr/>
        </p:nvSpPr>
        <p:spPr>
          <a:xfrm>
            <a:off x="476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whirl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FCA776-447D-4A15-AD5F-59468A8BC11A}"/>
              </a:ext>
            </a:extLst>
          </p:cNvPr>
          <p:cNvSpPr txBox="1"/>
          <p:nvPr/>
        </p:nvSpPr>
        <p:spPr>
          <a:xfrm>
            <a:off x="476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squirt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546D4E-C53F-47C7-8537-7F66AB0F63E5}"/>
              </a:ext>
            </a:extLst>
          </p:cNvPr>
          <p:cNvSpPr txBox="1"/>
          <p:nvPr/>
        </p:nvSpPr>
        <p:spPr>
          <a:xfrm>
            <a:off x="2762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girl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8DAEEE-1E1F-4E40-980A-D35D6050DE87}"/>
              </a:ext>
            </a:extLst>
          </p:cNvPr>
          <p:cNvSpPr txBox="1"/>
          <p:nvPr/>
        </p:nvSpPr>
        <p:spPr>
          <a:xfrm>
            <a:off x="2762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shirt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37B078-7899-484C-873A-9B3380C57613}"/>
              </a:ext>
            </a:extLst>
          </p:cNvPr>
          <p:cNvSpPr txBox="1"/>
          <p:nvPr/>
        </p:nvSpPr>
        <p:spPr>
          <a:xfrm>
            <a:off x="2762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fir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870DB0-E1E7-4488-BDE2-8BEC4329D855}"/>
              </a:ext>
            </a:extLst>
          </p:cNvPr>
          <p:cNvSpPr txBox="1"/>
          <p:nvPr/>
        </p:nvSpPr>
        <p:spPr>
          <a:xfrm>
            <a:off x="2762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firm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4CE684-7FF8-4154-A2D0-C492E1D484FF}"/>
              </a:ext>
            </a:extLst>
          </p:cNvPr>
          <p:cNvSpPr txBox="1"/>
          <p:nvPr/>
        </p:nvSpPr>
        <p:spPr>
          <a:xfrm>
            <a:off x="2762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sir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7FBA0A-01EE-474E-A970-B8E8E7FB71D9}"/>
              </a:ext>
            </a:extLst>
          </p:cNvPr>
          <p:cNvSpPr txBox="1"/>
          <p:nvPr/>
        </p:nvSpPr>
        <p:spPr>
          <a:xfrm>
            <a:off x="5048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bird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B0434D-924B-4747-9311-C717A326029C}"/>
              </a:ext>
            </a:extLst>
          </p:cNvPr>
          <p:cNvSpPr txBox="1"/>
          <p:nvPr/>
        </p:nvSpPr>
        <p:spPr>
          <a:xfrm>
            <a:off x="5048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birth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E75B880-3BEA-486B-AA21-8023C29732BA}"/>
              </a:ext>
            </a:extLst>
          </p:cNvPr>
          <p:cNvSpPr txBox="1"/>
          <p:nvPr/>
        </p:nvSpPr>
        <p:spPr>
          <a:xfrm>
            <a:off x="5048249" y="3020794"/>
            <a:ext cx="1628775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600" dirty="0">
                <a:latin typeface="Century Gothic"/>
              </a:rPr>
              <a:t>smirk</a:t>
            </a:r>
            <a:endParaRPr lang="en-US" sz="3600" dirty="0">
              <a:latin typeface="Century Gothic" panose="020B0502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433F8DE-DA06-4CA6-B886-64F472A86364}"/>
              </a:ext>
            </a:extLst>
          </p:cNvPr>
          <p:cNvSpPr txBox="1"/>
          <p:nvPr/>
        </p:nvSpPr>
        <p:spPr>
          <a:xfrm>
            <a:off x="5048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chirp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0CAC88-8E91-4B56-AE23-AF30D90B8454}"/>
              </a:ext>
            </a:extLst>
          </p:cNvPr>
          <p:cNvSpPr txBox="1"/>
          <p:nvPr/>
        </p:nvSpPr>
        <p:spPr>
          <a:xfrm>
            <a:off x="5048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twirl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B96F14-3BF3-4364-B234-6CFDD8BFD57B}"/>
              </a:ext>
            </a:extLst>
          </p:cNvPr>
          <p:cNvSpPr txBox="1"/>
          <p:nvPr/>
        </p:nvSpPr>
        <p:spPr>
          <a:xfrm>
            <a:off x="7334249" y="10491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third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4B532FC-0473-464B-8915-18AC0A3EF4A5}"/>
              </a:ext>
            </a:extLst>
          </p:cNvPr>
          <p:cNvSpPr txBox="1"/>
          <p:nvPr/>
        </p:nvSpPr>
        <p:spPr>
          <a:xfrm>
            <a:off x="7334249" y="20397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stir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6B91BFA-2F65-4F62-869A-C6710ADD6F9C}"/>
              </a:ext>
            </a:extLst>
          </p:cNvPr>
          <p:cNvSpPr txBox="1"/>
          <p:nvPr/>
        </p:nvSpPr>
        <p:spPr>
          <a:xfrm>
            <a:off x="7334249" y="30303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swirl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57D253-EF82-475B-AAA9-CC15E97554FA}"/>
              </a:ext>
            </a:extLst>
          </p:cNvPr>
          <p:cNvSpPr txBox="1"/>
          <p:nvPr/>
        </p:nvSpPr>
        <p:spPr>
          <a:xfrm>
            <a:off x="7334249" y="40209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irk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1259375-2B93-4DCB-8285-DFAE43B9594C}"/>
              </a:ext>
            </a:extLst>
          </p:cNvPr>
          <p:cNvSpPr txBox="1"/>
          <p:nvPr/>
        </p:nvSpPr>
        <p:spPr>
          <a:xfrm>
            <a:off x="7334249" y="50115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flirt</a:t>
            </a:r>
          </a:p>
        </p:txBody>
      </p:sp>
    </p:spTree>
    <p:extLst>
      <p:ext uri="{BB962C8B-B14F-4D97-AF65-F5344CB8AC3E}">
        <p14:creationId xmlns:p14="http://schemas.microsoft.com/office/powerpoint/2010/main" val="3015055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5BD83-B716-42B0-A504-4A0F1959A996}"/>
              </a:ext>
            </a:extLst>
          </p:cNvPr>
          <p:cNvSpPr txBox="1">
            <a:spLocks/>
          </p:cNvSpPr>
          <p:nvPr/>
        </p:nvSpPr>
        <p:spPr>
          <a:xfrm>
            <a:off x="0" y="250826"/>
            <a:ext cx="9144000" cy="90169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 err="1">
                <a:solidFill>
                  <a:srgbClr val="22409C"/>
                </a:solidFill>
                <a:latin typeface="Century Gothic" panose="020B0502020202020204" pitchFamily="34" charset="0"/>
              </a:rPr>
              <a:t>ir</a:t>
            </a:r>
            <a:endParaRPr lang="en-US" sz="5400" b="1" dirty="0">
              <a:solidFill>
                <a:srgbClr val="22409C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B350ED-CBCE-4C3A-A3A8-FA234C1FB49B}"/>
              </a:ext>
            </a:extLst>
          </p:cNvPr>
          <p:cNvSpPr txBox="1"/>
          <p:nvPr/>
        </p:nvSpPr>
        <p:spPr>
          <a:xfrm>
            <a:off x="476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first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F9DABD-80B8-48CB-B7DD-7EF6348A7B78}"/>
              </a:ext>
            </a:extLst>
          </p:cNvPr>
          <p:cNvSpPr txBox="1"/>
          <p:nvPr/>
        </p:nvSpPr>
        <p:spPr>
          <a:xfrm>
            <a:off x="476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dirt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4AED27-6337-4520-8D54-97064915F85C}"/>
              </a:ext>
            </a:extLst>
          </p:cNvPr>
          <p:cNvSpPr txBox="1"/>
          <p:nvPr/>
        </p:nvSpPr>
        <p:spPr>
          <a:xfrm>
            <a:off x="476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thirst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2DE75D-64D7-4652-9FC2-82CB9C20EE75}"/>
              </a:ext>
            </a:extLst>
          </p:cNvPr>
          <p:cNvSpPr txBox="1"/>
          <p:nvPr/>
        </p:nvSpPr>
        <p:spPr>
          <a:xfrm>
            <a:off x="476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whirl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FCA776-447D-4A15-AD5F-59468A8BC11A}"/>
              </a:ext>
            </a:extLst>
          </p:cNvPr>
          <p:cNvSpPr txBox="1"/>
          <p:nvPr/>
        </p:nvSpPr>
        <p:spPr>
          <a:xfrm>
            <a:off x="476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squirt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546D4E-C53F-47C7-8537-7F66AB0F63E5}"/>
              </a:ext>
            </a:extLst>
          </p:cNvPr>
          <p:cNvSpPr txBox="1"/>
          <p:nvPr/>
        </p:nvSpPr>
        <p:spPr>
          <a:xfrm>
            <a:off x="2762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girl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8DAEEE-1E1F-4E40-980A-D35D6050DE87}"/>
              </a:ext>
            </a:extLst>
          </p:cNvPr>
          <p:cNvSpPr txBox="1"/>
          <p:nvPr/>
        </p:nvSpPr>
        <p:spPr>
          <a:xfrm>
            <a:off x="2762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shirt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37B078-7899-484C-873A-9B3380C57613}"/>
              </a:ext>
            </a:extLst>
          </p:cNvPr>
          <p:cNvSpPr txBox="1"/>
          <p:nvPr/>
        </p:nvSpPr>
        <p:spPr>
          <a:xfrm>
            <a:off x="2762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fir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870DB0-E1E7-4488-BDE2-8BEC4329D855}"/>
              </a:ext>
            </a:extLst>
          </p:cNvPr>
          <p:cNvSpPr txBox="1"/>
          <p:nvPr/>
        </p:nvSpPr>
        <p:spPr>
          <a:xfrm>
            <a:off x="2762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firm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4CE684-7FF8-4154-A2D0-C492E1D484FF}"/>
              </a:ext>
            </a:extLst>
          </p:cNvPr>
          <p:cNvSpPr txBox="1"/>
          <p:nvPr/>
        </p:nvSpPr>
        <p:spPr>
          <a:xfrm>
            <a:off x="2762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sir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7FBA0A-01EE-474E-A970-B8E8E7FB71D9}"/>
              </a:ext>
            </a:extLst>
          </p:cNvPr>
          <p:cNvSpPr txBox="1"/>
          <p:nvPr/>
        </p:nvSpPr>
        <p:spPr>
          <a:xfrm>
            <a:off x="5048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bird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B0434D-924B-4747-9311-C717A326029C}"/>
              </a:ext>
            </a:extLst>
          </p:cNvPr>
          <p:cNvSpPr txBox="1"/>
          <p:nvPr/>
        </p:nvSpPr>
        <p:spPr>
          <a:xfrm>
            <a:off x="5048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birth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E75B880-3BEA-486B-AA21-8023C29732BA}"/>
              </a:ext>
            </a:extLst>
          </p:cNvPr>
          <p:cNvSpPr txBox="1"/>
          <p:nvPr/>
        </p:nvSpPr>
        <p:spPr>
          <a:xfrm>
            <a:off x="5048249" y="3020794"/>
            <a:ext cx="1628775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600" dirty="0">
                <a:latin typeface="Century Gothic"/>
              </a:rPr>
              <a:t>smirk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433F8DE-DA06-4CA6-B886-64F472A86364}"/>
              </a:ext>
            </a:extLst>
          </p:cNvPr>
          <p:cNvSpPr txBox="1"/>
          <p:nvPr/>
        </p:nvSpPr>
        <p:spPr>
          <a:xfrm>
            <a:off x="5048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chirp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0CAC88-8E91-4B56-AE23-AF30D90B8454}"/>
              </a:ext>
            </a:extLst>
          </p:cNvPr>
          <p:cNvSpPr txBox="1"/>
          <p:nvPr/>
        </p:nvSpPr>
        <p:spPr>
          <a:xfrm>
            <a:off x="5048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twirl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B96F14-3BF3-4364-B234-6CFDD8BFD57B}"/>
              </a:ext>
            </a:extLst>
          </p:cNvPr>
          <p:cNvSpPr txBox="1"/>
          <p:nvPr/>
        </p:nvSpPr>
        <p:spPr>
          <a:xfrm>
            <a:off x="7334249" y="10491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third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4B532FC-0473-464B-8915-18AC0A3EF4A5}"/>
              </a:ext>
            </a:extLst>
          </p:cNvPr>
          <p:cNvSpPr txBox="1"/>
          <p:nvPr/>
        </p:nvSpPr>
        <p:spPr>
          <a:xfrm>
            <a:off x="7334249" y="20397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stir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6B91BFA-2F65-4F62-869A-C6710ADD6F9C}"/>
              </a:ext>
            </a:extLst>
          </p:cNvPr>
          <p:cNvSpPr txBox="1"/>
          <p:nvPr/>
        </p:nvSpPr>
        <p:spPr>
          <a:xfrm>
            <a:off x="7334249" y="30303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swirl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57D253-EF82-475B-AAA9-CC15E97554FA}"/>
              </a:ext>
            </a:extLst>
          </p:cNvPr>
          <p:cNvSpPr txBox="1"/>
          <p:nvPr/>
        </p:nvSpPr>
        <p:spPr>
          <a:xfrm>
            <a:off x="7334249" y="40209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irk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1259375-2B93-4DCB-8285-DFAE43B9594C}"/>
              </a:ext>
            </a:extLst>
          </p:cNvPr>
          <p:cNvSpPr txBox="1"/>
          <p:nvPr/>
        </p:nvSpPr>
        <p:spPr>
          <a:xfrm>
            <a:off x="7334249" y="50115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flirt</a:t>
            </a:r>
          </a:p>
        </p:txBody>
      </p:sp>
      <p:pic>
        <p:nvPicPr>
          <p:cNvPr id="24" name="Picture 23" descr="A picture containing table&#10;&#10;Description automatically generated">
            <a:extLst>
              <a:ext uri="{FF2B5EF4-FFF2-40B4-BE49-F238E27FC236}">
                <a16:creationId xmlns:a16="http://schemas.microsoft.com/office/drawing/2014/main" id="{850B8365-CB3A-456C-8B8D-D008776319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29" y="6074979"/>
            <a:ext cx="880899" cy="783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5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5BD83-B716-42B0-A504-4A0F1959A996}"/>
              </a:ext>
            </a:extLst>
          </p:cNvPr>
          <p:cNvSpPr txBox="1">
            <a:spLocks/>
          </p:cNvSpPr>
          <p:nvPr/>
        </p:nvSpPr>
        <p:spPr>
          <a:xfrm>
            <a:off x="0" y="250826"/>
            <a:ext cx="9144000" cy="90169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 err="1">
                <a:solidFill>
                  <a:srgbClr val="22409C"/>
                </a:solidFill>
                <a:latin typeface="Century Gothic" panose="020B0502020202020204" pitchFamily="34" charset="0"/>
              </a:rPr>
              <a:t>ir</a:t>
            </a:r>
            <a:endParaRPr lang="en-US" sz="5400" b="1" dirty="0">
              <a:solidFill>
                <a:srgbClr val="22409C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B350ED-CBCE-4C3A-A3A8-FA234C1FB49B}"/>
              </a:ext>
            </a:extLst>
          </p:cNvPr>
          <p:cNvSpPr txBox="1"/>
          <p:nvPr/>
        </p:nvSpPr>
        <p:spPr>
          <a:xfrm>
            <a:off x="476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first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F9DABD-80B8-48CB-B7DD-7EF6348A7B78}"/>
              </a:ext>
            </a:extLst>
          </p:cNvPr>
          <p:cNvSpPr txBox="1"/>
          <p:nvPr/>
        </p:nvSpPr>
        <p:spPr>
          <a:xfrm>
            <a:off x="476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dirt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4AED27-6337-4520-8D54-97064915F85C}"/>
              </a:ext>
            </a:extLst>
          </p:cNvPr>
          <p:cNvSpPr txBox="1"/>
          <p:nvPr/>
        </p:nvSpPr>
        <p:spPr>
          <a:xfrm>
            <a:off x="476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thirst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2DE75D-64D7-4652-9FC2-82CB9C20EE75}"/>
              </a:ext>
            </a:extLst>
          </p:cNvPr>
          <p:cNvSpPr txBox="1"/>
          <p:nvPr/>
        </p:nvSpPr>
        <p:spPr>
          <a:xfrm>
            <a:off x="476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whirl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FCA776-447D-4A15-AD5F-59468A8BC11A}"/>
              </a:ext>
            </a:extLst>
          </p:cNvPr>
          <p:cNvSpPr txBox="1"/>
          <p:nvPr/>
        </p:nvSpPr>
        <p:spPr>
          <a:xfrm>
            <a:off x="476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squirt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546D4E-C53F-47C7-8537-7F66AB0F63E5}"/>
              </a:ext>
            </a:extLst>
          </p:cNvPr>
          <p:cNvSpPr txBox="1"/>
          <p:nvPr/>
        </p:nvSpPr>
        <p:spPr>
          <a:xfrm>
            <a:off x="2762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girl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8DAEEE-1E1F-4E40-980A-D35D6050DE87}"/>
              </a:ext>
            </a:extLst>
          </p:cNvPr>
          <p:cNvSpPr txBox="1"/>
          <p:nvPr/>
        </p:nvSpPr>
        <p:spPr>
          <a:xfrm>
            <a:off x="2762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shirt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37B078-7899-484C-873A-9B3380C57613}"/>
              </a:ext>
            </a:extLst>
          </p:cNvPr>
          <p:cNvSpPr txBox="1"/>
          <p:nvPr/>
        </p:nvSpPr>
        <p:spPr>
          <a:xfrm>
            <a:off x="2762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fir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870DB0-E1E7-4488-BDE2-8BEC4329D855}"/>
              </a:ext>
            </a:extLst>
          </p:cNvPr>
          <p:cNvSpPr txBox="1"/>
          <p:nvPr/>
        </p:nvSpPr>
        <p:spPr>
          <a:xfrm>
            <a:off x="2762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firm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4CE684-7FF8-4154-A2D0-C492E1D484FF}"/>
              </a:ext>
            </a:extLst>
          </p:cNvPr>
          <p:cNvSpPr txBox="1"/>
          <p:nvPr/>
        </p:nvSpPr>
        <p:spPr>
          <a:xfrm>
            <a:off x="2762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sir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7FBA0A-01EE-474E-A970-B8E8E7FB71D9}"/>
              </a:ext>
            </a:extLst>
          </p:cNvPr>
          <p:cNvSpPr txBox="1"/>
          <p:nvPr/>
        </p:nvSpPr>
        <p:spPr>
          <a:xfrm>
            <a:off x="5048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bird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B0434D-924B-4747-9311-C717A326029C}"/>
              </a:ext>
            </a:extLst>
          </p:cNvPr>
          <p:cNvSpPr txBox="1"/>
          <p:nvPr/>
        </p:nvSpPr>
        <p:spPr>
          <a:xfrm>
            <a:off x="5048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birth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E75B880-3BEA-486B-AA21-8023C29732BA}"/>
              </a:ext>
            </a:extLst>
          </p:cNvPr>
          <p:cNvSpPr txBox="1"/>
          <p:nvPr/>
        </p:nvSpPr>
        <p:spPr>
          <a:xfrm>
            <a:off x="5048249" y="3020794"/>
            <a:ext cx="1628775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600" dirty="0">
                <a:latin typeface="Century Gothic"/>
              </a:rPr>
              <a:t>smirk</a:t>
            </a:r>
            <a:endParaRPr lang="en-US" sz="3600" dirty="0">
              <a:latin typeface="Century Gothic" panose="020B0502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433F8DE-DA06-4CA6-B886-64F472A86364}"/>
              </a:ext>
            </a:extLst>
          </p:cNvPr>
          <p:cNvSpPr txBox="1"/>
          <p:nvPr/>
        </p:nvSpPr>
        <p:spPr>
          <a:xfrm>
            <a:off x="5048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chirp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0CAC88-8E91-4B56-AE23-AF30D90B8454}"/>
              </a:ext>
            </a:extLst>
          </p:cNvPr>
          <p:cNvSpPr txBox="1"/>
          <p:nvPr/>
        </p:nvSpPr>
        <p:spPr>
          <a:xfrm>
            <a:off x="4899991" y="5001994"/>
            <a:ext cx="1777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twirl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B96F14-3BF3-4364-B234-6CFDD8BFD57B}"/>
              </a:ext>
            </a:extLst>
          </p:cNvPr>
          <p:cNvSpPr txBox="1"/>
          <p:nvPr/>
        </p:nvSpPr>
        <p:spPr>
          <a:xfrm>
            <a:off x="7334249" y="10491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third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4B532FC-0473-464B-8915-18AC0A3EF4A5}"/>
              </a:ext>
            </a:extLst>
          </p:cNvPr>
          <p:cNvSpPr txBox="1"/>
          <p:nvPr/>
        </p:nvSpPr>
        <p:spPr>
          <a:xfrm>
            <a:off x="7334249" y="20397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stir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6B91BFA-2F65-4F62-869A-C6710ADD6F9C}"/>
              </a:ext>
            </a:extLst>
          </p:cNvPr>
          <p:cNvSpPr txBox="1"/>
          <p:nvPr/>
        </p:nvSpPr>
        <p:spPr>
          <a:xfrm>
            <a:off x="7334249" y="30303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swirl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57D253-EF82-475B-AAA9-CC15E97554FA}"/>
              </a:ext>
            </a:extLst>
          </p:cNvPr>
          <p:cNvSpPr txBox="1"/>
          <p:nvPr/>
        </p:nvSpPr>
        <p:spPr>
          <a:xfrm>
            <a:off x="7334249" y="40209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irk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1259375-2B93-4DCB-8285-DFAE43B9594C}"/>
              </a:ext>
            </a:extLst>
          </p:cNvPr>
          <p:cNvSpPr txBox="1"/>
          <p:nvPr/>
        </p:nvSpPr>
        <p:spPr>
          <a:xfrm>
            <a:off x="7334249" y="50115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flirt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70189B2-8766-4C7F-A81C-112DD0B2AD93}"/>
              </a:ext>
            </a:extLst>
          </p:cNvPr>
          <p:cNvSpPr/>
          <p:nvPr/>
        </p:nvSpPr>
        <p:spPr>
          <a:xfrm>
            <a:off x="180976" y="1152524"/>
            <a:ext cx="1957388" cy="49312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1F7E668-8E91-46DC-98C8-F7DBFC1E1262}"/>
              </a:ext>
            </a:extLst>
          </p:cNvPr>
          <p:cNvSpPr/>
          <p:nvPr/>
        </p:nvSpPr>
        <p:spPr>
          <a:xfrm>
            <a:off x="2433632" y="1152525"/>
            <a:ext cx="1957388" cy="49312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5922FAA-F247-4792-BE46-C4562D3D78DD}"/>
              </a:ext>
            </a:extLst>
          </p:cNvPr>
          <p:cNvSpPr/>
          <p:nvPr/>
        </p:nvSpPr>
        <p:spPr>
          <a:xfrm>
            <a:off x="4645814" y="1152524"/>
            <a:ext cx="1957388" cy="49312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D58F83B-0D68-4064-8D5A-2282F42D8EA4}"/>
              </a:ext>
            </a:extLst>
          </p:cNvPr>
          <p:cNvSpPr/>
          <p:nvPr/>
        </p:nvSpPr>
        <p:spPr>
          <a:xfrm>
            <a:off x="6936373" y="1152524"/>
            <a:ext cx="1957388" cy="49312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68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5BD83-B716-42B0-A504-4A0F1959A996}"/>
              </a:ext>
            </a:extLst>
          </p:cNvPr>
          <p:cNvSpPr txBox="1">
            <a:spLocks/>
          </p:cNvSpPr>
          <p:nvPr/>
        </p:nvSpPr>
        <p:spPr>
          <a:xfrm>
            <a:off x="0" y="250826"/>
            <a:ext cx="9144000" cy="90169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 err="1">
                <a:solidFill>
                  <a:srgbClr val="22409C"/>
                </a:solidFill>
                <a:latin typeface="Century Gothic" panose="020B0502020202020204" pitchFamily="34" charset="0"/>
              </a:rPr>
              <a:t>ur</a:t>
            </a:r>
            <a:endParaRPr lang="en-US" sz="5400" b="1" dirty="0">
              <a:solidFill>
                <a:srgbClr val="22409C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B350ED-CBCE-4C3A-A3A8-FA234C1FB49B}"/>
              </a:ext>
            </a:extLst>
          </p:cNvPr>
          <p:cNvSpPr txBox="1"/>
          <p:nvPr/>
        </p:nvSpPr>
        <p:spPr>
          <a:xfrm>
            <a:off x="476249" y="1244548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turn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F9DABD-80B8-48CB-B7DD-7EF6348A7B78}"/>
              </a:ext>
            </a:extLst>
          </p:cNvPr>
          <p:cNvSpPr txBox="1"/>
          <p:nvPr/>
        </p:nvSpPr>
        <p:spPr>
          <a:xfrm>
            <a:off x="476249" y="2235148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nurse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4AED27-6337-4520-8D54-97064915F85C}"/>
              </a:ext>
            </a:extLst>
          </p:cNvPr>
          <p:cNvSpPr txBox="1"/>
          <p:nvPr/>
        </p:nvSpPr>
        <p:spPr>
          <a:xfrm>
            <a:off x="476248" y="3225748"/>
            <a:ext cx="1760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church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2DE75D-64D7-4652-9FC2-82CB9C20EE75}"/>
              </a:ext>
            </a:extLst>
          </p:cNvPr>
          <p:cNvSpPr txBox="1"/>
          <p:nvPr/>
        </p:nvSpPr>
        <p:spPr>
          <a:xfrm>
            <a:off x="476249" y="4216348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surf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FCA776-447D-4A15-AD5F-59468A8BC11A}"/>
              </a:ext>
            </a:extLst>
          </p:cNvPr>
          <p:cNvSpPr txBox="1"/>
          <p:nvPr/>
        </p:nvSpPr>
        <p:spPr>
          <a:xfrm>
            <a:off x="476249" y="5206948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turf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546D4E-C53F-47C7-8537-7F66AB0F63E5}"/>
              </a:ext>
            </a:extLst>
          </p:cNvPr>
          <p:cNvSpPr txBox="1"/>
          <p:nvPr/>
        </p:nvSpPr>
        <p:spPr>
          <a:xfrm>
            <a:off x="2762249" y="1244548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hurt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8DAEEE-1E1F-4E40-980A-D35D6050DE87}"/>
              </a:ext>
            </a:extLst>
          </p:cNvPr>
          <p:cNvSpPr txBox="1"/>
          <p:nvPr/>
        </p:nvSpPr>
        <p:spPr>
          <a:xfrm>
            <a:off x="2762249" y="2235148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curb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37B078-7899-484C-873A-9B3380C57613}"/>
              </a:ext>
            </a:extLst>
          </p:cNvPr>
          <p:cNvSpPr txBox="1"/>
          <p:nvPr/>
        </p:nvSpPr>
        <p:spPr>
          <a:xfrm>
            <a:off x="2762249" y="3225748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curl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870DB0-E1E7-4488-BDE2-8BEC4329D855}"/>
              </a:ext>
            </a:extLst>
          </p:cNvPr>
          <p:cNvSpPr txBox="1"/>
          <p:nvPr/>
        </p:nvSpPr>
        <p:spPr>
          <a:xfrm>
            <a:off x="2762249" y="4216348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slurp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4CE684-7FF8-4154-A2D0-C492E1D484FF}"/>
              </a:ext>
            </a:extLst>
          </p:cNvPr>
          <p:cNvSpPr txBox="1"/>
          <p:nvPr/>
        </p:nvSpPr>
        <p:spPr>
          <a:xfrm>
            <a:off x="2762249" y="5206948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hurl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7FBA0A-01EE-474E-A970-B8E8E7FB71D9}"/>
              </a:ext>
            </a:extLst>
          </p:cNvPr>
          <p:cNvSpPr txBox="1"/>
          <p:nvPr/>
        </p:nvSpPr>
        <p:spPr>
          <a:xfrm>
            <a:off x="5048249" y="1244548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burn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B0434D-924B-4747-9311-C717A326029C}"/>
              </a:ext>
            </a:extLst>
          </p:cNvPr>
          <p:cNvSpPr txBox="1"/>
          <p:nvPr/>
        </p:nvSpPr>
        <p:spPr>
          <a:xfrm>
            <a:off x="5048249" y="2235148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curve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E75B880-3BEA-486B-AA21-8023C29732BA}"/>
              </a:ext>
            </a:extLst>
          </p:cNvPr>
          <p:cNvSpPr txBox="1"/>
          <p:nvPr/>
        </p:nvSpPr>
        <p:spPr>
          <a:xfrm>
            <a:off x="5048249" y="3225748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burnt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433F8DE-DA06-4CA6-B886-64F472A86364}"/>
              </a:ext>
            </a:extLst>
          </p:cNvPr>
          <p:cNvSpPr txBox="1"/>
          <p:nvPr/>
        </p:nvSpPr>
        <p:spPr>
          <a:xfrm>
            <a:off x="5048249" y="4216348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blur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0CAC88-8E91-4B56-AE23-AF30D90B8454}"/>
              </a:ext>
            </a:extLst>
          </p:cNvPr>
          <p:cNvSpPr txBox="1"/>
          <p:nvPr/>
        </p:nvSpPr>
        <p:spPr>
          <a:xfrm>
            <a:off x="4899991" y="5206948"/>
            <a:ext cx="1777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churn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B96F14-3BF3-4364-B234-6CFDD8BFD57B}"/>
              </a:ext>
            </a:extLst>
          </p:cNvPr>
          <p:cNvSpPr txBox="1"/>
          <p:nvPr/>
        </p:nvSpPr>
        <p:spPr>
          <a:xfrm>
            <a:off x="7334249" y="1254073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fur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4B532FC-0473-464B-8915-18AC0A3EF4A5}"/>
              </a:ext>
            </a:extLst>
          </p:cNvPr>
          <p:cNvSpPr txBox="1"/>
          <p:nvPr/>
        </p:nvSpPr>
        <p:spPr>
          <a:xfrm>
            <a:off x="7334249" y="2244673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burp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6B91BFA-2F65-4F62-869A-C6710ADD6F9C}"/>
              </a:ext>
            </a:extLst>
          </p:cNvPr>
          <p:cNvSpPr txBox="1"/>
          <p:nvPr/>
        </p:nvSpPr>
        <p:spPr>
          <a:xfrm>
            <a:off x="7334249" y="3235273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hurt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57D253-EF82-475B-AAA9-CC15E97554FA}"/>
              </a:ext>
            </a:extLst>
          </p:cNvPr>
          <p:cNvSpPr txBox="1"/>
          <p:nvPr/>
        </p:nvSpPr>
        <p:spPr>
          <a:xfrm>
            <a:off x="7334249" y="4225873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burst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1259375-2B93-4DCB-8285-DFAE43B9594C}"/>
              </a:ext>
            </a:extLst>
          </p:cNvPr>
          <p:cNvSpPr txBox="1"/>
          <p:nvPr/>
        </p:nvSpPr>
        <p:spPr>
          <a:xfrm>
            <a:off x="7334249" y="5216473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lurk</a:t>
            </a:r>
          </a:p>
        </p:txBody>
      </p:sp>
    </p:spTree>
    <p:extLst>
      <p:ext uri="{BB962C8B-B14F-4D97-AF65-F5344CB8AC3E}">
        <p14:creationId xmlns:p14="http://schemas.microsoft.com/office/powerpoint/2010/main" val="854004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5BD83-B716-42B0-A504-4A0F1959A996}"/>
              </a:ext>
            </a:extLst>
          </p:cNvPr>
          <p:cNvSpPr txBox="1">
            <a:spLocks/>
          </p:cNvSpPr>
          <p:nvPr/>
        </p:nvSpPr>
        <p:spPr>
          <a:xfrm>
            <a:off x="0" y="250826"/>
            <a:ext cx="9144000" cy="90169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 err="1">
                <a:solidFill>
                  <a:srgbClr val="22409C"/>
                </a:solidFill>
                <a:latin typeface="Century Gothic" panose="020B0502020202020204" pitchFamily="34" charset="0"/>
              </a:rPr>
              <a:t>ur</a:t>
            </a:r>
            <a:endParaRPr lang="en-US" sz="5400" b="1" dirty="0">
              <a:solidFill>
                <a:srgbClr val="22409C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B350ED-CBCE-4C3A-A3A8-FA234C1FB49B}"/>
              </a:ext>
            </a:extLst>
          </p:cNvPr>
          <p:cNvSpPr txBox="1"/>
          <p:nvPr/>
        </p:nvSpPr>
        <p:spPr>
          <a:xfrm>
            <a:off x="476249" y="1197251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turn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F9DABD-80B8-48CB-B7DD-7EF6348A7B78}"/>
              </a:ext>
            </a:extLst>
          </p:cNvPr>
          <p:cNvSpPr txBox="1"/>
          <p:nvPr/>
        </p:nvSpPr>
        <p:spPr>
          <a:xfrm>
            <a:off x="476249" y="2187851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nurse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4AED27-6337-4520-8D54-97064915F85C}"/>
              </a:ext>
            </a:extLst>
          </p:cNvPr>
          <p:cNvSpPr txBox="1"/>
          <p:nvPr/>
        </p:nvSpPr>
        <p:spPr>
          <a:xfrm>
            <a:off x="476248" y="3178451"/>
            <a:ext cx="1760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church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2DE75D-64D7-4652-9FC2-82CB9C20EE75}"/>
              </a:ext>
            </a:extLst>
          </p:cNvPr>
          <p:cNvSpPr txBox="1"/>
          <p:nvPr/>
        </p:nvSpPr>
        <p:spPr>
          <a:xfrm>
            <a:off x="476249" y="4169051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surf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FCA776-447D-4A15-AD5F-59468A8BC11A}"/>
              </a:ext>
            </a:extLst>
          </p:cNvPr>
          <p:cNvSpPr txBox="1"/>
          <p:nvPr/>
        </p:nvSpPr>
        <p:spPr>
          <a:xfrm>
            <a:off x="476249" y="5159651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turf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546D4E-C53F-47C7-8537-7F66AB0F63E5}"/>
              </a:ext>
            </a:extLst>
          </p:cNvPr>
          <p:cNvSpPr txBox="1"/>
          <p:nvPr/>
        </p:nvSpPr>
        <p:spPr>
          <a:xfrm>
            <a:off x="2762249" y="1197251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hurt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8DAEEE-1E1F-4E40-980A-D35D6050DE87}"/>
              </a:ext>
            </a:extLst>
          </p:cNvPr>
          <p:cNvSpPr txBox="1"/>
          <p:nvPr/>
        </p:nvSpPr>
        <p:spPr>
          <a:xfrm>
            <a:off x="2762249" y="2187851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curb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37B078-7899-484C-873A-9B3380C57613}"/>
              </a:ext>
            </a:extLst>
          </p:cNvPr>
          <p:cNvSpPr txBox="1"/>
          <p:nvPr/>
        </p:nvSpPr>
        <p:spPr>
          <a:xfrm>
            <a:off x="2762249" y="3178451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curl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870DB0-E1E7-4488-BDE2-8BEC4329D855}"/>
              </a:ext>
            </a:extLst>
          </p:cNvPr>
          <p:cNvSpPr txBox="1"/>
          <p:nvPr/>
        </p:nvSpPr>
        <p:spPr>
          <a:xfrm>
            <a:off x="2762249" y="4169051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slurp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4CE684-7FF8-4154-A2D0-C492E1D484FF}"/>
              </a:ext>
            </a:extLst>
          </p:cNvPr>
          <p:cNvSpPr txBox="1"/>
          <p:nvPr/>
        </p:nvSpPr>
        <p:spPr>
          <a:xfrm>
            <a:off x="2762249" y="5159651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hurl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7FBA0A-01EE-474E-A970-B8E8E7FB71D9}"/>
              </a:ext>
            </a:extLst>
          </p:cNvPr>
          <p:cNvSpPr txBox="1"/>
          <p:nvPr/>
        </p:nvSpPr>
        <p:spPr>
          <a:xfrm>
            <a:off x="5048249" y="1197251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burn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B0434D-924B-4747-9311-C717A326029C}"/>
              </a:ext>
            </a:extLst>
          </p:cNvPr>
          <p:cNvSpPr txBox="1"/>
          <p:nvPr/>
        </p:nvSpPr>
        <p:spPr>
          <a:xfrm>
            <a:off x="5048249" y="2187851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curve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E75B880-3BEA-486B-AA21-8023C29732BA}"/>
              </a:ext>
            </a:extLst>
          </p:cNvPr>
          <p:cNvSpPr txBox="1"/>
          <p:nvPr/>
        </p:nvSpPr>
        <p:spPr>
          <a:xfrm>
            <a:off x="5048249" y="3178451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burnt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433F8DE-DA06-4CA6-B886-64F472A86364}"/>
              </a:ext>
            </a:extLst>
          </p:cNvPr>
          <p:cNvSpPr txBox="1"/>
          <p:nvPr/>
        </p:nvSpPr>
        <p:spPr>
          <a:xfrm>
            <a:off x="5048249" y="4169051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blur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0CAC88-8E91-4B56-AE23-AF30D90B8454}"/>
              </a:ext>
            </a:extLst>
          </p:cNvPr>
          <p:cNvSpPr txBox="1"/>
          <p:nvPr/>
        </p:nvSpPr>
        <p:spPr>
          <a:xfrm>
            <a:off x="4899991" y="5159651"/>
            <a:ext cx="1777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churn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B96F14-3BF3-4364-B234-6CFDD8BFD57B}"/>
              </a:ext>
            </a:extLst>
          </p:cNvPr>
          <p:cNvSpPr txBox="1"/>
          <p:nvPr/>
        </p:nvSpPr>
        <p:spPr>
          <a:xfrm>
            <a:off x="7334249" y="1206776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fur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4B532FC-0473-464B-8915-18AC0A3EF4A5}"/>
              </a:ext>
            </a:extLst>
          </p:cNvPr>
          <p:cNvSpPr txBox="1"/>
          <p:nvPr/>
        </p:nvSpPr>
        <p:spPr>
          <a:xfrm>
            <a:off x="7334249" y="2197376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burp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6B91BFA-2F65-4F62-869A-C6710ADD6F9C}"/>
              </a:ext>
            </a:extLst>
          </p:cNvPr>
          <p:cNvSpPr txBox="1"/>
          <p:nvPr/>
        </p:nvSpPr>
        <p:spPr>
          <a:xfrm>
            <a:off x="7334249" y="3187976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hurt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57D253-EF82-475B-AAA9-CC15E97554FA}"/>
              </a:ext>
            </a:extLst>
          </p:cNvPr>
          <p:cNvSpPr txBox="1"/>
          <p:nvPr/>
        </p:nvSpPr>
        <p:spPr>
          <a:xfrm>
            <a:off x="7334249" y="4178576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burst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1259375-2B93-4DCB-8285-DFAE43B9594C}"/>
              </a:ext>
            </a:extLst>
          </p:cNvPr>
          <p:cNvSpPr txBox="1"/>
          <p:nvPr/>
        </p:nvSpPr>
        <p:spPr>
          <a:xfrm>
            <a:off x="7334249" y="5169176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lurk</a:t>
            </a:r>
          </a:p>
        </p:txBody>
      </p:sp>
      <p:pic>
        <p:nvPicPr>
          <p:cNvPr id="24" name="Picture 23" descr="A picture containing table&#10;&#10;Description automatically generated">
            <a:extLst>
              <a:ext uri="{FF2B5EF4-FFF2-40B4-BE49-F238E27FC236}">
                <a16:creationId xmlns:a16="http://schemas.microsoft.com/office/drawing/2014/main" id="{BFE15F07-E5E9-405D-8DEA-43487DFA92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29" y="6074979"/>
            <a:ext cx="880899" cy="783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79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5BD83-B716-42B0-A504-4A0F1959A996}"/>
              </a:ext>
            </a:extLst>
          </p:cNvPr>
          <p:cNvSpPr txBox="1">
            <a:spLocks/>
          </p:cNvSpPr>
          <p:nvPr/>
        </p:nvSpPr>
        <p:spPr>
          <a:xfrm>
            <a:off x="0" y="250826"/>
            <a:ext cx="9144000" cy="90169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 err="1">
                <a:solidFill>
                  <a:srgbClr val="22409C"/>
                </a:solidFill>
                <a:latin typeface="Century Gothic" panose="020B0502020202020204" pitchFamily="34" charset="0"/>
              </a:rPr>
              <a:t>ur</a:t>
            </a:r>
            <a:endParaRPr lang="en-US" sz="5400" b="1" dirty="0">
              <a:solidFill>
                <a:srgbClr val="22409C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B350ED-CBCE-4C3A-A3A8-FA234C1FB49B}"/>
              </a:ext>
            </a:extLst>
          </p:cNvPr>
          <p:cNvSpPr txBox="1"/>
          <p:nvPr/>
        </p:nvSpPr>
        <p:spPr>
          <a:xfrm>
            <a:off x="476249" y="1291847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turn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F9DABD-80B8-48CB-B7DD-7EF6348A7B78}"/>
              </a:ext>
            </a:extLst>
          </p:cNvPr>
          <p:cNvSpPr txBox="1"/>
          <p:nvPr/>
        </p:nvSpPr>
        <p:spPr>
          <a:xfrm>
            <a:off x="476249" y="2282447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nurse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4AED27-6337-4520-8D54-97064915F85C}"/>
              </a:ext>
            </a:extLst>
          </p:cNvPr>
          <p:cNvSpPr txBox="1"/>
          <p:nvPr/>
        </p:nvSpPr>
        <p:spPr>
          <a:xfrm>
            <a:off x="476248" y="3273047"/>
            <a:ext cx="1760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church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2DE75D-64D7-4652-9FC2-82CB9C20EE75}"/>
              </a:ext>
            </a:extLst>
          </p:cNvPr>
          <p:cNvSpPr txBox="1"/>
          <p:nvPr/>
        </p:nvSpPr>
        <p:spPr>
          <a:xfrm>
            <a:off x="476249" y="4263647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surf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FCA776-447D-4A15-AD5F-59468A8BC11A}"/>
              </a:ext>
            </a:extLst>
          </p:cNvPr>
          <p:cNvSpPr txBox="1"/>
          <p:nvPr/>
        </p:nvSpPr>
        <p:spPr>
          <a:xfrm>
            <a:off x="476249" y="5254247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turf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546D4E-C53F-47C7-8537-7F66AB0F63E5}"/>
              </a:ext>
            </a:extLst>
          </p:cNvPr>
          <p:cNvSpPr txBox="1"/>
          <p:nvPr/>
        </p:nvSpPr>
        <p:spPr>
          <a:xfrm>
            <a:off x="2762249" y="1291847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hurt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8DAEEE-1E1F-4E40-980A-D35D6050DE87}"/>
              </a:ext>
            </a:extLst>
          </p:cNvPr>
          <p:cNvSpPr txBox="1"/>
          <p:nvPr/>
        </p:nvSpPr>
        <p:spPr>
          <a:xfrm>
            <a:off x="2762249" y="2282447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curb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37B078-7899-484C-873A-9B3380C57613}"/>
              </a:ext>
            </a:extLst>
          </p:cNvPr>
          <p:cNvSpPr txBox="1"/>
          <p:nvPr/>
        </p:nvSpPr>
        <p:spPr>
          <a:xfrm>
            <a:off x="2762249" y="3273047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curl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870DB0-E1E7-4488-BDE2-8BEC4329D855}"/>
              </a:ext>
            </a:extLst>
          </p:cNvPr>
          <p:cNvSpPr txBox="1"/>
          <p:nvPr/>
        </p:nvSpPr>
        <p:spPr>
          <a:xfrm>
            <a:off x="2762249" y="4263647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slurp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4CE684-7FF8-4154-A2D0-C492E1D484FF}"/>
              </a:ext>
            </a:extLst>
          </p:cNvPr>
          <p:cNvSpPr txBox="1"/>
          <p:nvPr/>
        </p:nvSpPr>
        <p:spPr>
          <a:xfrm>
            <a:off x="2762249" y="5254247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hurl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7FBA0A-01EE-474E-A970-B8E8E7FB71D9}"/>
              </a:ext>
            </a:extLst>
          </p:cNvPr>
          <p:cNvSpPr txBox="1"/>
          <p:nvPr/>
        </p:nvSpPr>
        <p:spPr>
          <a:xfrm>
            <a:off x="5048249" y="1291847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burn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B0434D-924B-4747-9311-C717A326029C}"/>
              </a:ext>
            </a:extLst>
          </p:cNvPr>
          <p:cNvSpPr txBox="1"/>
          <p:nvPr/>
        </p:nvSpPr>
        <p:spPr>
          <a:xfrm>
            <a:off x="5048249" y="2282447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curve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E75B880-3BEA-486B-AA21-8023C29732BA}"/>
              </a:ext>
            </a:extLst>
          </p:cNvPr>
          <p:cNvSpPr txBox="1"/>
          <p:nvPr/>
        </p:nvSpPr>
        <p:spPr>
          <a:xfrm>
            <a:off x="5048249" y="3273047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burnt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433F8DE-DA06-4CA6-B886-64F472A86364}"/>
              </a:ext>
            </a:extLst>
          </p:cNvPr>
          <p:cNvSpPr txBox="1"/>
          <p:nvPr/>
        </p:nvSpPr>
        <p:spPr>
          <a:xfrm>
            <a:off x="5048249" y="4263647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blur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0CAC88-8E91-4B56-AE23-AF30D90B8454}"/>
              </a:ext>
            </a:extLst>
          </p:cNvPr>
          <p:cNvSpPr txBox="1"/>
          <p:nvPr/>
        </p:nvSpPr>
        <p:spPr>
          <a:xfrm>
            <a:off x="4899991" y="5254247"/>
            <a:ext cx="1777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churn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B96F14-3BF3-4364-B234-6CFDD8BFD57B}"/>
              </a:ext>
            </a:extLst>
          </p:cNvPr>
          <p:cNvSpPr txBox="1"/>
          <p:nvPr/>
        </p:nvSpPr>
        <p:spPr>
          <a:xfrm>
            <a:off x="7334249" y="1301372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fur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4B532FC-0473-464B-8915-18AC0A3EF4A5}"/>
              </a:ext>
            </a:extLst>
          </p:cNvPr>
          <p:cNvSpPr txBox="1"/>
          <p:nvPr/>
        </p:nvSpPr>
        <p:spPr>
          <a:xfrm>
            <a:off x="7334249" y="2291972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burp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6B91BFA-2F65-4F62-869A-C6710ADD6F9C}"/>
              </a:ext>
            </a:extLst>
          </p:cNvPr>
          <p:cNvSpPr txBox="1"/>
          <p:nvPr/>
        </p:nvSpPr>
        <p:spPr>
          <a:xfrm>
            <a:off x="7334249" y="3282572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hurt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57D253-EF82-475B-AAA9-CC15E97554FA}"/>
              </a:ext>
            </a:extLst>
          </p:cNvPr>
          <p:cNvSpPr txBox="1"/>
          <p:nvPr/>
        </p:nvSpPr>
        <p:spPr>
          <a:xfrm>
            <a:off x="7334249" y="4273172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burst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1259375-2B93-4DCB-8285-DFAE43B9594C}"/>
              </a:ext>
            </a:extLst>
          </p:cNvPr>
          <p:cNvSpPr txBox="1"/>
          <p:nvPr/>
        </p:nvSpPr>
        <p:spPr>
          <a:xfrm>
            <a:off x="7334249" y="5263772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lurk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EAEB34F-5101-4740-A6E9-1EFF1F53A9AC}"/>
              </a:ext>
            </a:extLst>
          </p:cNvPr>
          <p:cNvSpPr/>
          <p:nvPr/>
        </p:nvSpPr>
        <p:spPr>
          <a:xfrm>
            <a:off x="180976" y="1152524"/>
            <a:ext cx="1957388" cy="49312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A1CE905-AC80-426E-A9C3-AB2C86E4EF94}"/>
              </a:ext>
            </a:extLst>
          </p:cNvPr>
          <p:cNvSpPr/>
          <p:nvPr/>
        </p:nvSpPr>
        <p:spPr>
          <a:xfrm>
            <a:off x="2433632" y="1152525"/>
            <a:ext cx="1957388" cy="49312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994A0E8-D4C8-48B5-933D-CCBD7706E822}"/>
              </a:ext>
            </a:extLst>
          </p:cNvPr>
          <p:cNvSpPr/>
          <p:nvPr/>
        </p:nvSpPr>
        <p:spPr>
          <a:xfrm>
            <a:off x="4645814" y="1152524"/>
            <a:ext cx="1957388" cy="49312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4FBA024-0D60-478E-BE62-3DDE4788BADD}"/>
              </a:ext>
            </a:extLst>
          </p:cNvPr>
          <p:cNvSpPr/>
          <p:nvPr/>
        </p:nvSpPr>
        <p:spPr>
          <a:xfrm>
            <a:off x="6936373" y="1152524"/>
            <a:ext cx="1957388" cy="49312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8304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5BD83-B716-42B0-A504-4A0F1959A996}"/>
              </a:ext>
            </a:extLst>
          </p:cNvPr>
          <p:cNvSpPr txBox="1">
            <a:spLocks/>
          </p:cNvSpPr>
          <p:nvPr/>
        </p:nvSpPr>
        <p:spPr>
          <a:xfrm>
            <a:off x="0" y="250826"/>
            <a:ext cx="9144000" cy="90169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22409C"/>
                </a:solidFill>
                <a:latin typeface="Century Gothic" panose="020B0502020202020204" pitchFamily="34" charset="0"/>
              </a:rPr>
              <a:t>R-controlled Mixed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B350ED-CBCE-4C3A-A3A8-FA234C1FB49B}"/>
              </a:ext>
            </a:extLst>
          </p:cNvPr>
          <p:cNvSpPr txBox="1"/>
          <p:nvPr/>
        </p:nvSpPr>
        <p:spPr>
          <a:xfrm>
            <a:off x="476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girl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F9DABD-80B8-48CB-B7DD-7EF6348A7B78}"/>
              </a:ext>
            </a:extLst>
          </p:cNvPr>
          <p:cNvSpPr txBox="1"/>
          <p:nvPr/>
        </p:nvSpPr>
        <p:spPr>
          <a:xfrm>
            <a:off x="476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smirk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4AED27-6337-4520-8D54-97064915F85C}"/>
              </a:ext>
            </a:extLst>
          </p:cNvPr>
          <p:cNvSpPr txBox="1"/>
          <p:nvPr/>
        </p:nvSpPr>
        <p:spPr>
          <a:xfrm>
            <a:off x="476248" y="3020794"/>
            <a:ext cx="1760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scarf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2DE75D-64D7-4652-9FC2-82CB9C20EE75}"/>
              </a:ext>
            </a:extLst>
          </p:cNvPr>
          <p:cNvSpPr txBox="1"/>
          <p:nvPr/>
        </p:nvSpPr>
        <p:spPr>
          <a:xfrm>
            <a:off x="476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thorn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FCA776-447D-4A15-AD5F-59468A8BC11A}"/>
              </a:ext>
            </a:extLst>
          </p:cNvPr>
          <p:cNvSpPr txBox="1"/>
          <p:nvPr/>
        </p:nvSpPr>
        <p:spPr>
          <a:xfrm>
            <a:off x="476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turf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546D4E-C53F-47C7-8537-7F66AB0F63E5}"/>
              </a:ext>
            </a:extLst>
          </p:cNvPr>
          <p:cNvSpPr txBox="1"/>
          <p:nvPr/>
        </p:nvSpPr>
        <p:spPr>
          <a:xfrm>
            <a:off x="2762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born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8DAEEE-1E1F-4E40-980A-D35D6050DE87}"/>
              </a:ext>
            </a:extLst>
          </p:cNvPr>
          <p:cNvSpPr txBox="1"/>
          <p:nvPr/>
        </p:nvSpPr>
        <p:spPr>
          <a:xfrm>
            <a:off x="2762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corn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37B078-7899-484C-873A-9B3380C57613}"/>
              </a:ext>
            </a:extLst>
          </p:cNvPr>
          <p:cNvSpPr txBox="1"/>
          <p:nvPr/>
        </p:nvSpPr>
        <p:spPr>
          <a:xfrm>
            <a:off x="2762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first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870DB0-E1E7-4488-BDE2-8BEC4329D855}"/>
              </a:ext>
            </a:extLst>
          </p:cNvPr>
          <p:cNvSpPr txBox="1"/>
          <p:nvPr/>
        </p:nvSpPr>
        <p:spPr>
          <a:xfrm>
            <a:off x="2762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slurp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4CE684-7FF8-4154-A2D0-C492E1D484FF}"/>
              </a:ext>
            </a:extLst>
          </p:cNvPr>
          <p:cNvSpPr txBox="1"/>
          <p:nvPr/>
        </p:nvSpPr>
        <p:spPr>
          <a:xfrm>
            <a:off x="2762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Thor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7FBA0A-01EE-474E-A970-B8E8E7FB71D9}"/>
              </a:ext>
            </a:extLst>
          </p:cNvPr>
          <p:cNvSpPr txBox="1"/>
          <p:nvPr/>
        </p:nvSpPr>
        <p:spPr>
          <a:xfrm>
            <a:off x="5048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large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B0434D-924B-4747-9311-C717A326029C}"/>
              </a:ext>
            </a:extLst>
          </p:cNvPr>
          <p:cNvSpPr txBox="1"/>
          <p:nvPr/>
        </p:nvSpPr>
        <p:spPr>
          <a:xfrm>
            <a:off x="5048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skirt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E75B880-3BEA-486B-AA21-8023C29732BA}"/>
              </a:ext>
            </a:extLst>
          </p:cNvPr>
          <p:cNvSpPr txBox="1"/>
          <p:nvPr/>
        </p:nvSpPr>
        <p:spPr>
          <a:xfrm>
            <a:off x="5048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marsh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433F8DE-DA06-4CA6-B886-64F472A86364}"/>
              </a:ext>
            </a:extLst>
          </p:cNvPr>
          <p:cNvSpPr txBox="1"/>
          <p:nvPr/>
        </p:nvSpPr>
        <p:spPr>
          <a:xfrm>
            <a:off x="5048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Bert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0CAC88-8E91-4B56-AE23-AF30D90B8454}"/>
              </a:ext>
            </a:extLst>
          </p:cNvPr>
          <p:cNvSpPr txBox="1"/>
          <p:nvPr/>
        </p:nvSpPr>
        <p:spPr>
          <a:xfrm>
            <a:off x="5048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churn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B96F14-3BF3-4364-B234-6CFDD8BFD57B}"/>
              </a:ext>
            </a:extLst>
          </p:cNvPr>
          <p:cNvSpPr txBox="1"/>
          <p:nvPr/>
        </p:nvSpPr>
        <p:spPr>
          <a:xfrm>
            <a:off x="7334249" y="10491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perch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4B532FC-0473-464B-8915-18AC0A3EF4A5}"/>
              </a:ext>
            </a:extLst>
          </p:cNvPr>
          <p:cNvSpPr txBox="1"/>
          <p:nvPr/>
        </p:nvSpPr>
        <p:spPr>
          <a:xfrm>
            <a:off x="7334249" y="20397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term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6B91BFA-2F65-4F62-869A-C6710ADD6F9C}"/>
              </a:ext>
            </a:extLst>
          </p:cNvPr>
          <p:cNvSpPr txBox="1"/>
          <p:nvPr/>
        </p:nvSpPr>
        <p:spPr>
          <a:xfrm>
            <a:off x="7334249" y="30303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tar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57D253-EF82-475B-AAA9-CC15E97554FA}"/>
              </a:ext>
            </a:extLst>
          </p:cNvPr>
          <p:cNvSpPr txBox="1"/>
          <p:nvPr/>
        </p:nvSpPr>
        <p:spPr>
          <a:xfrm>
            <a:off x="7334249" y="40209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burst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1259375-2B93-4DCB-8285-DFAE43B9594C}"/>
              </a:ext>
            </a:extLst>
          </p:cNvPr>
          <p:cNvSpPr txBox="1"/>
          <p:nvPr/>
        </p:nvSpPr>
        <p:spPr>
          <a:xfrm>
            <a:off x="7334249" y="50115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sport</a:t>
            </a:r>
          </a:p>
        </p:txBody>
      </p:sp>
    </p:spTree>
    <p:extLst>
      <p:ext uri="{BB962C8B-B14F-4D97-AF65-F5344CB8AC3E}">
        <p14:creationId xmlns:p14="http://schemas.microsoft.com/office/powerpoint/2010/main" val="1652932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5BD83-B716-42B0-A504-4A0F1959A996}"/>
              </a:ext>
            </a:extLst>
          </p:cNvPr>
          <p:cNvSpPr txBox="1">
            <a:spLocks/>
          </p:cNvSpPr>
          <p:nvPr/>
        </p:nvSpPr>
        <p:spPr>
          <a:xfrm>
            <a:off x="0" y="250826"/>
            <a:ext cx="9144000" cy="90169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22409C"/>
                </a:solidFill>
                <a:latin typeface="Century Gothic" panose="020B0502020202020204" pitchFamily="34" charset="0"/>
              </a:rPr>
              <a:t>R-controlled Mixed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B350ED-CBCE-4C3A-A3A8-FA234C1FB49B}"/>
              </a:ext>
            </a:extLst>
          </p:cNvPr>
          <p:cNvSpPr txBox="1"/>
          <p:nvPr/>
        </p:nvSpPr>
        <p:spPr>
          <a:xfrm>
            <a:off x="476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girl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F9DABD-80B8-48CB-B7DD-7EF6348A7B78}"/>
              </a:ext>
            </a:extLst>
          </p:cNvPr>
          <p:cNvSpPr txBox="1"/>
          <p:nvPr/>
        </p:nvSpPr>
        <p:spPr>
          <a:xfrm>
            <a:off x="476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smirk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4AED27-6337-4520-8D54-97064915F85C}"/>
              </a:ext>
            </a:extLst>
          </p:cNvPr>
          <p:cNvSpPr txBox="1"/>
          <p:nvPr/>
        </p:nvSpPr>
        <p:spPr>
          <a:xfrm>
            <a:off x="476248" y="3020794"/>
            <a:ext cx="1760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scarf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2DE75D-64D7-4652-9FC2-82CB9C20EE75}"/>
              </a:ext>
            </a:extLst>
          </p:cNvPr>
          <p:cNvSpPr txBox="1"/>
          <p:nvPr/>
        </p:nvSpPr>
        <p:spPr>
          <a:xfrm>
            <a:off x="476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thorn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FCA776-447D-4A15-AD5F-59468A8BC11A}"/>
              </a:ext>
            </a:extLst>
          </p:cNvPr>
          <p:cNvSpPr txBox="1"/>
          <p:nvPr/>
        </p:nvSpPr>
        <p:spPr>
          <a:xfrm>
            <a:off x="476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turf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546D4E-C53F-47C7-8537-7F66AB0F63E5}"/>
              </a:ext>
            </a:extLst>
          </p:cNvPr>
          <p:cNvSpPr txBox="1"/>
          <p:nvPr/>
        </p:nvSpPr>
        <p:spPr>
          <a:xfrm>
            <a:off x="2762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born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8DAEEE-1E1F-4E40-980A-D35D6050DE87}"/>
              </a:ext>
            </a:extLst>
          </p:cNvPr>
          <p:cNvSpPr txBox="1"/>
          <p:nvPr/>
        </p:nvSpPr>
        <p:spPr>
          <a:xfrm>
            <a:off x="2762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corn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37B078-7899-484C-873A-9B3380C57613}"/>
              </a:ext>
            </a:extLst>
          </p:cNvPr>
          <p:cNvSpPr txBox="1"/>
          <p:nvPr/>
        </p:nvSpPr>
        <p:spPr>
          <a:xfrm>
            <a:off x="2762248" y="3020793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first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870DB0-E1E7-4488-BDE2-8BEC4329D855}"/>
              </a:ext>
            </a:extLst>
          </p:cNvPr>
          <p:cNvSpPr txBox="1"/>
          <p:nvPr/>
        </p:nvSpPr>
        <p:spPr>
          <a:xfrm>
            <a:off x="2762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slurp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4CE684-7FF8-4154-A2D0-C492E1D484FF}"/>
              </a:ext>
            </a:extLst>
          </p:cNvPr>
          <p:cNvSpPr txBox="1"/>
          <p:nvPr/>
        </p:nvSpPr>
        <p:spPr>
          <a:xfrm>
            <a:off x="2762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Thor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7FBA0A-01EE-474E-A970-B8E8E7FB71D9}"/>
              </a:ext>
            </a:extLst>
          </p:cNvPr>
          <p:cNvSpPr txBox="1"/>
          <p:nvPr/>
        </p:nvSpPr>
        <p:spPr>
          <a:xfrm>
            <a:off x="5048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large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B0434D-924B-4747-9311-C717A326029C}"/>
              </a:ext>
            </a:extLst>
          </p:cNvPr>
          <p:cNvSpPr txBox="1"/>
          <p:nvPr/>
        </p:nvSpPr>
        <p:spPr>
          <a:xfrm>
            <a:off x="5048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skirt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E75B880-3BEA-486B-AA21-8023C29732BA}"/>
              </a:ext>
            </a:extLst>
          </p:cNvPr>
          <p:cNvSpPr txBox="1"/>
          <p:nvPr/>
        </p:nvSpPr>
        <p:spPr>
          <a:xfrm>
            <a:off x="5048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marsh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433F8DE-DA06-4CA6-B886-64F472A86364}"/>
              </a:ext>
            </a:extLst>
          </p:cNvPr>
          <p:cNvSpPr txBox="1"/>
          <p:nvPr/>
        </p:nvSpPr>
        <p:spPr>
          <a:xfrm>
            <a:off x="5048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Bert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0CAC88-8E91-4B56-AE23-AF30D90B8454}"/>
              </a:ext>
            </a:extLst>
          </p:cNvPr>
          <p:cNvSpPr txBox="1"/>
          <p:nvPr/>
        </p:nvSpPr>
        <p:spPr>
          <a:xfrm>
            <a:off x="5048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churn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B96F14-3BF3-4364-B234-6CFDD8BFD57B}"/>
              </a:ext>
            </a:extLst>
          </p:cNvPr>
          <p:cNvSpPr txBox="1"/>
          <p:nvPr/>
        </p:nvSpPr>
        <p:spPr>
          <a:xfrm>
            <a:off x="7334249" y="10491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perch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4B532FC-0473-464B-8915-18AC0A3EF4A5}"/>
              </a:ext>
            </a:extLst>
          </p:cNvPr>
          <p:cNvSpPr txBox="1"/>
          <p:nvPr/>
        </p:nvSpPr>
        <p:spPr>
          <a:xfrm>
            <a:off x="7334249" y="20397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term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6B91BFA-2F65-4F62-869A-C6710ADD6F9C}"/>
              </a:ext>
            </a:extLst>
          </p:cNvPr>
          <p:cNvSpPr txBox="1"/>
          <p:nvPr/>
        </p:nvSpPr>
        <p:spPr>
          <a:xfrm>
            <a:off x="7334249" y="30303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tar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57D253-EF82-475B-AAA9-CC15E97554FA}"/>
              </a:ext>
            </a:extLst>
          </p:cNvPr>
          <p:cNvSpPr txBox="1"/>
          <p:nvPr/>
        </p:nvSpPr>
        <p:spPr>
          <a:xfrm>
            <a:off x="7334249" y="40209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burst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1259375-2B93-4DCB-8285-DFAE43B9594C}"/>
              </a:ext>
            </a:extLst>
          </p:cNvPr>
          <p:cNvSpPr txBox="1"/>
          <p:nvPr/>
        </p:nvSpPr>
        <p:spPr>
          <a:xfrm>
            <a:off x="7334249" y="50115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sport</a:t>
            </a:r>
          </a:p>
        </p:txBody>
      </p:sp>
      <p:pic>
        <p:nvPicPr>
          <p:cNvPr id="24" name="Picture 23" descr="A picture containing table&#10;&#10;Description automatically generated">
            <a:extLst>
              <a:ext uri="{FF2B5EF4-FFF2-40B4-BE49-F238E27FC236}">
                <a16:creationId xmlns:a16="http://schemas.microsoft.com/office/drawing/2014/main" id="{B5D8C022-8F2D-47B2-BF80-E15C708CF1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29" y="6074979"/>
            <a:ext cx="880899" cy="783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28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5BD83-B716-42B0-A504-4A0F1959A996}"/>
              </a:ext>
            </a:extLst>
          </p:cNvPr>
          <p:cNvSpPr txBox="1">
            <a:spLocks/>
          </p:cNvSpPr>
          <p:nvPr/>
        </p:nvSpPr>
        <p:spPr>
          <a:xfrm>
            <a:off x="0" y="250826"/>
            <a:ext cx="9144000" cy="90169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22409C"/>
                </a:solidFill>
                <a:latin typeface="Century Gothic" panose="020B0502020202020204" pitchFamily="34" charset="0"/>
              </a:rPr>
              <a:t>R-controlled Mixed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B350ED-CBCE-4C3A-A3A8-FA234C1FB49B}"/>
              </a:ext>
            </a:extLst>
          </p:cNvPr>
          <p:cNvSpPr txBox="1"/>
          <p:nvPr/>
        </p:nvSpPr>
        <p:spPr>
          <a:xfrm>
            <a:off x="476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girl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F9DABD-80B8-48CB-B7DD-7EF6348A7B78}"/>
              </a:ext>
            </a:extLst>
          </p:cNvPr>
          <p:cNvSpPr txBox="1"/>
          <p:nvPr/>
        </p:nvSpPr>
        <p:spPr>
          <a:xfrm>
            <a:off x="476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smirk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4AED27-6337-4520-8D54-97064915F85C}"/>
              </a:ext>
            </a:extLst>
          </p:cNvPr>
          <p:cNvSpPr txBox="1"/>
          <p:nvPr/>
        </p:nvSpPr>
        <p:spPr>
          <a:xfrm>
            <a:off x="476248" y="3020794"/>
            <a:ext cx="1760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scarf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2DE75D-64D7-4652-9FC2-82CB9C20EE75}"/>
              </a:ext>
            </a:extLst>
          </p:cNvPr>
          <p:cNvSpPr txBox="1"/>
          <p:nvPr/>
        </p:nvSpPr>
        <p:spPr>
          <a:xfrm>
            <a:off x="476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thorn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FCA776-447D-4A15-AD5F-59468A8BC11A}"/>
              </a:ext>
            </a:extLst>
          </p:cNvPr>
          <p:cNvSpPr txBox="1"/>
          <p:nvPr/>
        </p:nvSpPr>
        <p:spPr>
          <a:xfrm>
            <a:off x="476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turf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546D4E-C53F-47C7-8537-7F66AB0F63E5}"/>
              </a:ext>
            </a:extLst>
          </p:cNvPr>
          <p:cNvSpPr txBox="1"/>
          <p:nvPr/>
        </p:nvSpPr>
        <p:spPr>
          <a:xfrm>
            <a:off x="2762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born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8DAEEE-1E1F-4E40-980A-D35D6050DE87}"/>
              </a:ext>
            </a:extLst>
          </p:cNvPr>
          <p:cNvSpPr txBox="1"/>
          <p:nvPr/>
        </p:nvSpPr>
        <p:spPr>
          <a:xfrm>
            <a:off x="2762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corn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37B078-7899-484C-873A-9B3380C57613}"/>
              </a:ext>
            </a:extLst>
          </p:cNvPr>
          <p:cNvSpPr txBox="1"/>
          <p:nvPr/>
        </p:nvSpPr>
        <p:spPr>
          <a:xfrm>
            <a:off x="2762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first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870DB0-E1E7-4488-BDE2-8BEC4329D855}"/>
              </a:ext>
            </a:extLst>
          </p:cNvPr>
          <p:cNvSpPr txBox="1"/>
          <p:nvPr/>
        </p:nvSpPr>
        <p:spPr>
          <a:xfrm>
            <a:off x="2762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slurp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4CE684-7FF8-4154-A2D0-C492E1D484FF}"/>
              </a:ext>
            </a:extLst>
          </p:cNvPr>
          <p:cNvSpPr txBox="1"/>
          <p:nvPr/>
        </p:nvSpPr>
        <p:spPr>
          <a:xfrm>
            <a:off x="2762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Thor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7FBA0A-01EE-474E-A970-B8E8E7FB71D9}"/>
              </a:ext>
            </a:extLst>
          </p:cNvPr>
          <p:cNvSpPr txBox="1"/>
          <p:nvPr/>
        </p:nvSpPr>
        <p:spPr>
          <a:xfrm>
            <a:off x="5048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large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B0434D-924B-4747-9311-C717A326029C}"/>
              </a:ext>
            </a:extLst>
          </p:cNvPr>
          <p:cNvSpPr txBox="1"/>
          <p:nvPr/>
        </p:nvSpPr>
        <p:spPr>
          <a:xfrm>
            <a:off x="5048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skirt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E75B880-3BEA-486B-AA21-8023C29732BA}"/>
              </a:ext>
            </a:extLst>
          </p:cNvPr>
          <p:cNvSpPr txBox="1"/>
          <p:nvPr/>
        </p:nvSpPr>
        <p:spPr>
          <a:xfrm>
            <a:off x="5048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marsh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433F8DE-DA06-4CA6-B886-64F472A86364}"/>
              </a:ext>
            </a:extLst>
          </p:cNvPr>
          <p:cNvSpPr txBox="1"/>
          <p:nvPr/>
        </p:nvSpPr>
        <p:spPr>
          <a:xfrm>
            <a:off x="5048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Bert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0CAC88-8E91-4B56-AE23-AF30D90B8454}"/>
              </a:ext>
            </a:extLst>
          </p:cNvPr>
          <p:cNvSpPr txBox="1"/>
          <p:nvPr/>
        </p:nvSpPr>
        <p:spPr>
          <a:xfrm>
            <a:off x="5048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churn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B96F14-3BF3-4364-B234-6CFDD8BFD57B}"/>
              </a:ext>
            </a:extLst>
          </p:cNvPr>
          <p:cNvSpPr txBox="1"/>
          <p:nvPr/>
        </p:nvSpPr>
        <p:spPr>
          <a:xfrm>
            <a:off x="7334249" y="10491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perch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4B532FC-0473-464B-8915-18AC0A3EF4A5}"/>
              </a:ext>
            </a:extLst>
          </p:cNvPr>
          <p:cNvSpPr txBox="1"/>
          <p:nvPr/>
        </p:nvSpPr>
        <p:spPr>
          <a:xfrm>
            <a:off x="7334249" y="20397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term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6B91BFA-2F65-4F62-869A-C6710ADD6F9C}"/>
              </a:ext>
            </a:extLst>
          </p:cNvPr>
          <p:cNvSpPr txBox="1"/>
          <p:nvPr/>
        </p:nvSpPr>
        <p:spPr>
          <a:xfrm>
            <a:off x="7334249" y="30303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tar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57D253-EF82-475B-AAA9-CC15E97554FA}"/>
              </a:ext>
            </a:extLst>
          </p:cNvPr>
          <p:cNvSpPr txBox="1"/>
          <p:nvPr/>
        </p:nvSpPr>
        <p:spPr>
          <a:xfrm>
            <a:off x="7334249" y="40209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burst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1259375-2B93-4DCB-8285-DFAE43B9594C}"/>
              </a:ext>
            </a:extLst>
          </p:cNvPr>
          <p:cNvSpPr txBox="1"/>
          <p:nvPr/>
        </p:nvSpPr>
        <p:spPr>
          <a:xfrm>
            <a:off x="7334249" y="50115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sport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31794AD-B150-4884-9FEF-0A3DF1E0A0AB}"/>
              </a:ext>
            </a:extLst>
          </p:cNvPr>
          <p:cNvSpPr/>
          <p:nvPr/>
        </p:nvSpPr>
        <p:spPr>
          <a:xfrm>
            <a:off x="180976" y="1152524"/>
            <a:ext cx="1957388" cy="49312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B8A2D10-B9FB-4026-B0F4-BA1E2F7A705E}"/>
              </a:ext>
            </a:extLst>
          </p:cNvPr>
          <p:cNvSpPr/>
          <p:nvPr/>
        </p:nvSpPr>
        <p:spPr>
          <a:xfrm>
            <a:off x="2433632" y="1152525"/>
            <a:ext cx="1957388" cy="49312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167216D-8F25-49C1-B555-56F28A4E4692}"/>
              </a:ext>
            </a:extLst>
          </p:cNvPr>
          <p:cNvSpPr/>
          <p:nvPr/>
        </p:nvSpPr>
        <p:spPr>
          <a:xfrm>
            <a:off x="4683713" y="1152524"/>
            <a:ext cx="1957388" cy="49312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BA75924-CF2E-426C-ADF0-45D4942A4B50}"/>
              </a:ext>
            </a:extLst>
          </p:cNvPr>
          <p:cNvSpPr/>
          <p:nvPr/>
        </p:nvSpPr>
        <p:spPr>
          <a:xfrm>
            <a:off x="6936373" y="1152524"/>
            <a:ext cx="1957388" cy="49312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270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5BD83-B716-42B0-A504-4A0F1959A996}"/>
              </a:ext>
            </a:extLst>
          </p:cNvPr>
          <p:cNvSpPr txBox="1">
            <a:spLocks/>
          </p:cNvSpPr>
          <p:nvPr/>
        </p:nvSpPr>
        <p:spPr>
          <a:xfrm>
            <a:off x="0" y="250826"/>
            <a:ext cx="9144000" cy="90169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 err="1">
                <a:solidFill>
                  <a:srgbClr val="22409C"/>
                </a:solidFill>
                <a:latin typeface="Century Gothic" panose="020B0502020202020204" pitchFamily="34" charset="0"/>
              </a:rPr>
              <a:t>ar</a:t>
            </a:r>
            <a:endParaRPr lang="en-US" sz="5400" b="1" dirty="0">
              <a:solidFill>
                <a:srgbClr val="22409C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B350ED-CBCE-4C3A-A3A8-FA234C1FB49B}"/>
              </a:ext>
            </a:extLst>
          </p:cNvPr>
          <p:cNvSpPr txBox="1"/>
          <p:nvPr/>
        </p:nvSpPr>
        <p:spPr>
          <a:xfrm>
            <a:off x="476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arm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F9DABD-80B8-48CB-B7DD-7EF6348A7B78}"/>
              </a:ext>
            </a:extLst>
          </p:cNvPr>
          <p:cNvSpPr txBox="1"/>
          <p:nvPr/>
        </p:nvSpPr>
        <p:spPr>
          <a:xfrm>
            <a:off x="476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art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4AED27-6337-4520-8D54-97064915F85C}"/>
              </a:ext>
            </a:extLst>
          </p:cNvPr>
          <p:cNvSpPr txBox="1"/>
          <p:nvPr/>
        </p:nvSpPr>
        <p:spPr>
          <a:xfrm>
            <a:off x="476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ark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2DE75D-64D7-4652-9FC2-82CB9C20EE75}"/>
              </a:ext>
            </a:extLst>
          </p:cNvPr>
          <p:cNvSpPr txBox="1"/>
          <p:nvPr/>
        </p:nvSpPr>
        <p:spPr>
          <a:xfrm>
            <a:off x="476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bar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FCA776-447D-4A15-AD5F-59468A8BC11A}"/>
              </a:ext>
            </a:extLst>
          </p:cNvPr>
          <p:cNvSpPr txBox="1"/>
          <p:nvPr/>
        </p:nvSpPr>
        <p:spPr>
          <a:xfrm>
            <a:off x="476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car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546D4E-C53F-47C7-8537-7F66AB0F63E5}"/>
              </a:ext>
            </a:extLst>
          </p:cNvPr>
          <p:cNvSpPr txBox="1"/>
          <p:nvPr/>
        </p:nvSpPr>
        <p:spPr>
          <a:xfrm>
            <a:off x="2762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far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8DAEEE-1E1F-4E40-980A-D35D6050DE87}"/>
              </a:ext>
            </a:extLst>
          </p:cNvPr>
          <p:cNvSpPr txBox="1"/>
          <p:nvPr/>
        </p:nvSpPr>
        <p:spPr>
          <a:xfrm>
            <a:off x="2762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barn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37B078-7899-484C-873A-9B3380C57613}"/>
              </a:ext>
            </a:extLst>
          </p:cNvPr>
          <p:cNvSpPr txBox="1"/>
          <p:nvPr/>
        </p:nvSpPr>
        <p:spPr>
          <a:xfrm>
            <a:off x="2762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cart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870DB0-E1E7-4488-BDE2-8BEC4329D855}"/>
              </a:ext>
            </a:extLst>
          </p:cNvPr>
          <p:cNvSpPr txBox="1"/>
          <p:nvPr/>
        </p:nvSpPr>
        <p:spPr>
          <a:xfrm>
            <a:off x="2762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dark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4CE684-7FF8-4154-A2D0-C492E1D484FF}"/>
              </a:ext>
            </a:extLst>
          </p:cNvPr>
          <p:cNvSpPr txBox="1"/>
          <p:nvPr/>
        </p:nvSpPr>
        <p:spPr>
          <a:xfrm>
            <a:off x="2762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dart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7FBA0A-01EE-474E-A970-B8E8E7FB71D9}"/>
              </a:ext>
            </a:extLst>
          </p:cNvPr>
          <p:cNvSpPr txBox="1"/>
          <p:nvPr/>
        </p:nvSpPr>
        <p:spPr>
          <a:xfrm>
            <a:off x="5048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card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B0434D-924B-4747-9311-C717A326029C}"/>
              </a:ext>
            </a:extLst>
          </p:cNvPr>
          <p:cNvSpPr txBox="1"/>
          <p:nvPr/>
        </p:nvSpPr>
        <p:spPr>
          <a:xfrm>
            <a:off x="5048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farm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E75B880-3BEA-486B-AA21-8023C29732BA}"/>
              </a:ext>
            </a:extLst>
          </p:cNvPr>
          <p:cNvSpPr txBox="1"/>
          <p:nvPr/>
        </p:nvSpPr>
        <p:spPr>
          <a:xfrm>
            <a:off x="5048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hard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433F8DE-DA06-4CA6-B886-64F472A86364}"/>
              </a:ext>
            </a:extLst>
          </p:cNvPr>
          <p:cNvSpPr txBox="1"/>
          <p:nvPr/>
        </p:nvSpPr>
        <p:spPr>
          <a:xfrm>
            <a:off x="5048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harm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0CAC88-8E91-4B56-AE23-AF30D90B8454}"/>
              </a:ext>
            </a:extLst>
          </p:cNvPr>
          <p:cNvSpPr txBox="1"/>
          <p:nvPr/>
        </p:nvSpPr>
        <p:spPr>
          <a:xfrm>
            <a:off x="5048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harp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B96F14-3BF3-4364-B234-6CFDD8BFD57B}"/>
              </a:ext>
            </a:extLst>
          </p:cNvPr>
          <p:cNvSpPr txBox="1"/>
          <p:nvPr/>
        </p:nvSpPr>
        <p:spPr>
          <a:xfrm>
            <a:off x="7334249" y="10491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mark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4B532FC-0473-464B-8915-18AC0A3EF4A5}"/>
              </a:ext>
            </a:extLst>
          </p:cNvPr>
          <p:cNvSpPr txBox="1"/>
          <p:nvPr/>
        </p:nvSpPr>
        <p:spPr>
          <a:xfrm>
            <a:off x="7334249" y="20397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part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6B91BFA-2F65-4F62-869A-C6710ADD6F9C}"/>
              </a:ext>
            </a:extLst>
          </p:cNvPr>
          <p:cNvSpPr txBox="1"/>
          <p:nvPr/>
        </p:nvSpPr>
        <p:spPr>
          <a:xfrm>
            <a:off x="7334249" y="30303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smart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57D253-EF82-475B-AAA9-CC15E97554FA}"/>
              </a:ext>
            </a:extLst>
          </p:cNvPr>
          <p:cNvSpPr txBox="1"/>
          <p:nvPr/>
        </p:nvSpPr>
        <p:spPr>
          <a:xfrm>
            <a:off x="7334249" y="40209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sharp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1259375-2B93-4DCB-8285-DFAE43B9594C}"/>
              </a:ext>
            </a:extLst>
          </p:cNvPr>
          <p:cNvSpPr txBox="1"/>
          <p:nvPr/>
        </p:nvSpPr>
        <p:spPr>
          <a:xfrm>
            <a:off x="7334249" y="50115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chart</a:t>
            </a:r>
          </a:p>
        </p:txBody>
      </p:sp>
    </p:spTree>
    <p:extLst>
      <p:ext uri="{BB962C8B-B14F-4D97-AF65-F5344CB8AC3E}">
        <p14:creationId xmlns:p14="http://schemas.microsoft.com/office/powerpoint/2010/main" val="325610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5BD83-B716-42B0-A504-4A0F1959A996}"/>
              </a:ext>
            </a:extLst>
          </p:cNvPr>
          <p:cNvSpPr txBox="1">
            <a:spLocks/>
          </p:cNvSpPr>
          <p:nvPr/>
        </p:nvSpPr>
        <p:spPr>
          <a:xfrm>
            <a:off x="0" y="250826"/>
            <a:ext cx="9144000" cy="90169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 err="1">
                <a:solidFill>
                  <a:srgbClr val="22409C"/>
                </a:solidFill>
                <a:latin typeface="Century Gothic" panose="020B0502020202020204" pitchFamily="34" charset="0"/>
              </a:rPr>
              <a:t>ar</a:t>
            </a:r>
            <a:endParaRPr lang="en-US" sz="5400" b="1" dirty="0">
              <a:solidFill>
                <a:srgbClr val="22409C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B350ED-CBCE-4C3A-A3A8-FA234C1FB49B}"/>
              </a:ext>
            </a:extLst>
          </p:cNvPr>
          <p:cNvSpPr txBox="1"/>
          <p:nvPr/>
        </p:nvSpPr>
        <p:spPr>
          <a:xfrm>
            <a:off x="476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arm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F9DABD-80B8-48CB-B7DD-7EF6348A7B78}"/>
              </a:ext>
            </a:extLst>
          </p:cNvPr>
          <p:cNvSpPr txBox="1"/>
          <p:nvPr/>
        </p:nvSpPr>
        <p:spPr>
          <a:xfrm>
            <a:off x="476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art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4AED27-6337-4520-8D54-97064915F85C}"/>
              </a:ext>
            </a:extLst>
          </p:cNvPr>
          <p:cNvSpPr txBox="1"/>
          <p:nvPr/>
        </p:nvSpPr>
        <p:spPr>
          <a:xfrm>
            <a:off x="476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ark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2DE75D-64D7-4652-9FC2-82CB9C20EE75}"/>
              </a:ext>
            </a:extLst>
          </p:cNvPr>
          <p:cNvSpPr txBox="1"/>
          <p:nvPr/>
        </p:nvSpPr>
        <p:spPr>
          <a:xfrm>
            <a:off x="476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bar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FCA776-447D-4A15-AD5F-59468A8BC11A}"/>
              </a:ext>
            </a:extLst>
          </p:cNvPr>
          <p:cNvSpPr txBox="1"/>
          <p:nvPr/>
        </p:nvSpPr>
        <p:spPr>
          <a:xfrm>
            <a:off x="476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car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546D4E-C53F-47C7-8537-7F66AB0F63E5}"/>
              </a:ext>
            </a:extLst>
          </p:cNvPr>
          <p:cNvSpPr txBox="1"/>
          <p:nvPr/>
        </p:nvSpPr>
        <p:spPr>
          <a:xfrm>
            <a:off x="2762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far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8DAEEE-1E1F-4E40-980A-D35D6050DE87}"/>
              </a:ext>
            </a:extLst>
          </p:cNvPr>
          <p:cNvSpPr txBox="1"/>
          <p:nvPr/>
        </p:nvSpPr>
        <p:spPr>
          <a:xfrm>
            <a:off x="2762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barn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37B078-7899-484C-873A-9B3380C57613}"/>
              </a:ext>
            </a:extLst>
          </p:cNvPr>
          <p:cNvSpPr txBox="1"/>
          <p:nvPr/>
        </p:nvSpPr>
        <p:spPr>
          <a:xfrm>
            <a:off x="2762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cart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870DB0-E1E7-4488-BDE2-8BEC4329D855}"/>
              </a:ext>
            </a:extLst>
          </p:cNvPr>
          <p:cNvSpPr txBox="1"/>
          <p:nvPr/>
        </p:nvSpPr>
        <p:spPr>
          <a:xfrm>
            <a:off x="2762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dark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4CE684-7FF8-4154-A2D0-C492E1D484FF}"/>
              </a:ext>
            </a:extLst>
          </p:cNvPr>
          <p:cNvSpPr txBox="1"/>
          <p:nvPr/>
        </p:nvSpPr>
        <p:spPr>
          <a:xfrm>
            <a:off x="2762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dart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7FBA0A-01EE-474E-A970-B8E8E7FB71D9}"/>
              </a:ext>
            </a:extLst>
          </p:cNvPr>
          <p:cNvSpPr txBox="1"/>
          <p:nvPr/>
        </p:nvSpPr>
        <p:spPr>
          <a:xfrm>
            <a:off x="5048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card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B0434D-924B-4747-9311-C717A326029C}"/>
              </a:ext>
            </a:extLst>
          </p:cNvPr>
          <p:cNvSpPr txBox="1"/>
          <p:nvPr/>
        </p:nvSpPr>
        <p:spPr>
          <a:xfrm>
            <a:off x="5048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farm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E75B880-3BEA-486B-AA21-8023C29732BA}"/>
              </a:ext>
            </a:extLst>
          </p:cNvPr>
          <p:cNvSpPr txBox="1"/>
          <p:nvPr/>
        </p:nvSpPr>
        <p:spPr>
          <a:xfrm>
            <a:off x="5048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hard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433F8DE-DA06-4CA6-B886-64F472A86364}"/>
              </a:ext>
            </a:extLst>
          </p:cNvPr>
          <p:cNvSpPr txBox="1"/>
          <p:nvPr/>
        </p:nvSpPr>
        <p:spPr>
          <a:xfrm>
            <a:off x="5048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harm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0CAC88-8E91-4B56-AE23-AF30D90B8454}"/>
              </a:ext>
            </a:extLst>
          </p:cNvPr>
          <p:cNvSpPr txBox="1"/>
          <p:nvPr/>
        </p:nvSpPr>
        <p:spPr>
          <a:xfrm>
            <a:off x="5048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harp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B96F14-3BF3-4364-B234-6CFDD8BFD57B}"/>
              </a:ext>
            </a:extLst>
          </p:cNvPr>
          <p:cNvSpPr txBox="1"/>
          <p:nvPr/>
        </p:nvSpPr>
        <p:spPr>
          <a:xfrm>
            <a:off x="7334249" y="10491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mark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4B532FC-0473-464B-8915-18AC0A3EF4A5}"/>
              </a:ext>
            </a:extLst>
          </p:cNvPr>
          <p:cNvSpPr txBox="1"/>
          <p:nvPr/>
        </p:nvSpPr>
        <p:spPr>
          <a:xfrm>
            <a:off x="7334249" y="20397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part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6B91BFA-2F65-4F62-869A-C6710ADD6F9C}"/>
              </a:ext>
            </a:extLst>
          </p:cNvPr>
          <p:cNvSpPr txBox="1"/>
          <p:nvPr/>
        </p:nvSpPr>
        <p:spPr>
          <a:xfrm>
            <a:off x="7334249" y="30303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smart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57D253-EF82-475B-AAA9-CC15E97554FA}"/>
              </a:ext>
            </a:extLst>
          </p:cNvPr>
          <p:cNvSpPr txBox="1"/>
          <p:nvPr/>
        </p:nvSpPr>
        <p:spPr>
          <a:xfrm>
            <a:off x="7334249" y="40209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sharp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1259375-2B93-4DCB-8285-DFAE43B9594C}"/>
              </a:ext>
            </a:extLst>
          </p:cNvPr>
          <p:cNvSpPr txBox="1"/>
          <p:nvPr/>
        </p:nvSpPr>
        <p:spPr>
          <a:xfrm>
            <a:off x="7334249" y="50115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chart</a:t>
            </a:r>
          </a:p>
        </p:txBody>
      </p:sp>
      <p:pic>
        <p:nvPicPr>
          <p:cNvPr id="24" name="Picture 23" descr="A picture containing table&#10;&#10;Description automatically generated">
            <a:extLst>
              <a:ext uri="{FF2B5EF4-FFF2-40B4-BE49-F238E27FC236}">
                <a16:creationId xmlns:a16="http://schemas.microsoft.com/office/drawing/2014/main" id="{7261C6A5-877B-4228-A364-994C872FDA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29" y="6074979"/>
            <a:ext cx="880899" cy="783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272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5BD83-B716-42B0-A504-4A0F1959A996}"/>
              </a:ext>
            </a:extLst>
          </p:cNvPr>
          <p:cNvSpPr txBox="1">
            <a:spLocks/>
          </p:cNvSpPr>
          <p:nvPr/>
        </p:nvSpPr>
        <p:spPr>
          <a:xfrm>
            <a:off x="0" y="250826"/>
            <a:ext cx="9144000" cy="90169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 err="1">
                <a:solidFill>
                  <a:srgbClr val="22409C"/>
                </a:solidFill>
                <a:latin typeface="Century Gothic" panose="020B0502020202020204" pitchFamily="34" charset="0"/>
              </a:rPr>
              <a:t>ar</a:t>
            </a:r>
            <a:endParaRPr lang="en-US" sz="5400" b="1" dirty="0">
              <a:solidFill>
                <a:srgbClr val="22409C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B350ED-CBCE-4C3A-A3A8-FA234C1FB49B}"/>
              </a:ext>
            </a:extLst>
          </p:cNvPr>
          <p:cNvSpPr txBox="1"/>
          <p:nvPr/>
        </p:nvSpPr>
        <p:spPr>
          <a:xfrm>
            <a:off x="476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arm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F9DABD-80B8-48CB-B7DD-7EF6348A7B78}"/>
              </a:ext>
            </a:extLst>
          </p:cNvPr>
          <p:cNvSpPr txBox="1"/>
          <p:nvPr/>
        </p:nvSpPr>
        <p:spPr>
          <a:xfrm>
            <a:off x="476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art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4AED27-6337-4520-8D54-97064915F85C}"/>
              </a:ext>
            </a:extLst>
          </p:cNvPr>
          <p:cNvSpPr txBox="1"/>
          <p:nvPr/>
        </p:nvSpPr>
        <p:spPr>
          <a:xfrm>
            <a:off x="476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ark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2DE75D-64D7-4652-9FC2-82CB9C20EE75}"/>
              </a:ext>
            </a:extLst>
          </p:cNvPr>
          <p:cNvSpPr txBox="1"/>
          <p:nvPr/>
        </p:nvSpPr>
        <p:spPr>
          <a:xfrm>
            <a:off x="476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bar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FCA776-447D-4A15-AD5F-59468A8BC11A}"/>
              </a:ext>
            </a:extLst>
          </p:cNvPr>
          <p:cNvSpPr txBox="1"/>
          <p:nvPr/>
        </p:nvSpPr>
        <p:spPr>
          <a:xfrm>
            <a:off x="476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car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546D4E-C53F-47C7-8537-7F66AB0F63E5}"/>
              </a:ext>
            </a:extLst>
          </p:cNvPr>
          <p:cNvSpPr txBox="1"/>
          <p:nvPr/>
        </p:nvSpPr>
        <p:spPr>
          <a:xfrm>
            <a:off x="2762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far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8DAEEE-1E1F-4E40-980A-D35D6050DE87}"/>
              </a:ext>
            </a:extLst>
          </p:cNvPr>
          <p:cNvSpPr txBox="1"/>
          <p:nvPr/>
        </p:nvSpPr>
        <p:spPr>
          <a:xfrm>
            <a:off x="2762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barn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37B078-7899-484C-873A-9B3380C57613}"/>
              </a:ext>
            </a:extLst>
          </p:cNvPr>
          <p:cNvSpPr txBox="1"/>
          <p:nvPr/>
        </p:nvSpPr>
        <p:spPr>
          <a:xfrm>
            <a:off x="2762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cart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870DB0-E1E7-4488-BDE2-8BEC4329D855}"/>
              </a:ext>
            </a:extLst>
          </p:cNvPr>
          <p:cNvSpPr txBox="1"/>
          <p:nvPr/>
        </p:nvSpPr>
        <p:spPr>
          <a:xfrm>
            <a:off x="2762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dark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4CE684-7FF8-4154-A2D0-C492E1D484FF}"/>
              </a:ext>
            </a:extLst>
          </p:cNvPr>
          <p:cNvSpPr txBox="1"/>
          <p:nvPr/>
        </p:nvSpPr>
        <p:spPr>
          <a:xfrm>
            <a:off x="2762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dart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7FBA0A-01EE-474E-A970-B8E8E7FB71D9}"/>
              </a:ext>
            </a:extLst>
          </p:cNvPr>
          <p:cNvSpPr txBox="1"/>
          <p:nvPr/>
        </p:nvSpPr>
        <p:spPr>
          <a:xfrm>
            <a:off x="5048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card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B0434D-924B-4747-9311-C717A326029C}"/>
              </a:ext>
            </a:extLst>
          </p:cNvPr>
          <p:cNvSpPr txBox="1"/>
          <p:nvPr/>
        </p:nvSpPr>
        <p:spPr>
          <a:xfrm>
            <a:off x="5048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farm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E75B880-3BEA-486B-AA21-8023C29732BA}"/>
              </a:ext>
            </a:extLst>
          </p:cNvPr>
          <p:cNvSpPr txBox="1"/>
          <p:nvPr/>
        </p:nvSpPr>
        <p:spPr>
          <a:xfrm>
            <a:off x="5048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hard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433F8DE-DA06-4CA6-B886-64F472A86364}"/>
              </a:ext>
            </a:extLst>
          </p:cNvPr>
          <p:cNvSpPr txBox="1"/>
          <p:nvPr/>
        </p:nvSpPr>
        <p:spPr>
          <a:xfrm>
            <a:off x="5048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harm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0CAC88-8E91-4B56-AE23-AF30D90B8454}"/>
              </a:ext>
            </a:extLst>
          </p:cNvPr>
          <p:cNvSpPr txBox="1"/>
          <p:nvPr/>
        </p:nvSpPr>
        <p:spPr>
          <a:xfrm>
            <a:off x="5048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harp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B96F14-3BF3-4364-B234-6CFDD8BFD57B}"/>
              </a:ext>
            </a:extLst>
          </p:cNvPr>
          <p:cNvSpPr txBox="1"/>
          <p:nvPr/>
        </p:nvSpPr>
        <p:spPr>
          <a:xfrm>
            <a:off x="7334249" y="10491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mark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4B532FC-0473-464B-8915-18AC0A3EF4A5}"/>
              </a:ext>
            </a:extLst>
          </p:cNvPr>
          <p:cNvSpPr txBox="1"/>
          <p:nvPr/>
        </p:nvSpPr>
        <p:spPr>
          <a:xfrm>
            <a:off x="7334249" y="20397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part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6B91BFA-2F65-4F62-869A-C6710ADD6F9C}"/>
              </a:ext>
            </a:extLst>
          </p:cNvPr>
          <p:cNvSpPr txBox="1"/>
          <p:nvPr/>
        </p:nvSpPr>
        <p:spPr>
          <a:xfrm>
            <a:off x="7334249" y="30303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smart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57D253-EF82-475B-AAA9-CC15E97554FA}"/>
              </a:ext>
            </a:extLst>
          </p:cNvPr>
          <p:cNvSpPr txBox="1"/>
          <p:nvPr/>
        </p:nvSpPr>
        <p:spPr>
          <a:xfrm>
            <a:off x="7334249" y="40209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sharp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1259375-2B93-4DCB-8285-DFAE43B9594C}"/>
              </a:ext>
            </a:extLst>
          </p:cNvPr>
          <p:cNvSpPr txBox="1"/>
          <p:nvPr/>
        </p:nvSpPr>
        <p:spPr>
          <a:xfrm>
            <a:off x="7334249" y="50115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chart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65637B6-C915-48D3-8D4E-12CAD692DF4B}"/>
              </a:ext>
            </a:extLst>
          </p:cNvPr>
          <p:cNvSpPr/>
          <p:nvPr/>
        </p:nvSpPr>
        <p:spPr>
          <a:xfrm>
            <a:off x="180976" y="1152524"/>
            <a:ext cx="1957388" cy="49312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97B9F70-A8BF-4324-9743-85093FD58A47}"/>
              </a:ext>
            </a:extLst>
          </p:cNvPr>
          <p:cNvSpPr/>
          <p:nvPr/>
        </p:nvSpPr>
        <p:spPr>
          <a:xfrm>
            <a:off x="2433632" y="1152525"/>
            <a:ext cx="1957388" cy="49312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8F91253-3407-442F-B9C4-5524D5363977}"/>
              </a:ext>
            </a:extLst>
          </p:cNvPr>
          <p:cNvSpPr/>
          <p:nvPr/>
        </p:nvSpPr>
        <p:spPr>
          <a:xfrm>
            <a:off x="4645814" y="1152524"/>
            <a:ext cx="1957388" cy="49312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1265296-EE24-43FE-86E3-C1076F0CA156}"/>
              </a:ext>
            </a:extLst>
          </p:cNvPr>
          <p:cNvSpPr/>
          <p:nvPr/>
        </p:nvSpPr>
        <p:spPr>
          <a:xfrm>
            <a:off x="6936373" y="1152524"/>
            <a:ext cx="1957388" cy="49312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333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5BD83-B716-42B0-A504-4A0F1959A996}"/>
              </a:ext>
            </a:extLst>
          </p:cNvPr>
          <p:cNvSpPr txBox="1">
            <a:spLocks/>
          </p:cNvSpPr>
          <p:nvPr/>
        </p:nvSpPr>
        <p:spPr>
          <a:xfrm>
            <a:off x="0" y="250826"/>
            <a:ext cx="9144000" cy="90169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22409C"/>
                </a:solidFill>
                <a:latin typeface="Century Gothic" panose="020B0502020202020204" pitchFamily="34" charset="0"/>
              </a:rPr>
              <a:t>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B350ED-CBCE-4C3A-A3A8-FA234C1FB49B}"/>
              </a:ext>
            </a:extLst>
          </p:cNvPr>
          <p:cNvSpPr txBox="1"/>
          <p:nvPr/>
        </p:nvSpPr>
        <p:spPr>
          <a:xfrm>
            <a:off x="476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horn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F9DABD-80B8-48CB-B7DD-7EF6348A7B78}"/>
              </a:ext>
            </a:extLst>
          </p:cNvPr>
          <p:cNvSpPr txBox="1"/>
          <p:nvPr/>
        </p:nvSpPr>
        <p:spPr>
          <a:xfrm>
            <a:off x="476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torch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4AED27-6337-4520-8D54-97064915F85C}"/>
              </a:ext>
            </a:extLst>
          </p:cNvPr>
          <p:cNvSpPr txBox="1"/>
          <p:nvPr/>
        </p:nvSpPr>
        <p:spPr>
          <a:xfrm>
            <a:off x="476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pork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2DE75D-64D7-4652-9FC2-82CB9C20EE75}"/>
              </a:ext>
            </a:extLst>
          </p:cNvPr>
          <p:cNvSpPr txBox="1"/>
          <p:nvPr/>
        </p:nvSpPr>
        <p:spPr>
          <a:xfrm>
            <a:off x="476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short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FCA776-447D-4A15-AD5F-59468A8BC11A}"/>
              </a:ext>
            </a:extLst>
          </p:cNvPr>
          <p:cNvSpPr txBox="1"/>
          <p:nvPr/>
        </p:nvSpPr>
        <p:spPr>
          <a:xfrm>
            <a:off x="476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north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546D4E-C53F-47C7-8537-7F66AB0F63E5}"/>
              </a:ext>
            </a:extLst>
          </p:cNvPr>
          <p:cNvSpPr txBox="1"/>
          <p:nvPr/>
        </p:nvSpPr>
        <p:spPr>
          <a:xfrm>
            <a:off x="2762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for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8DAEEE-1E1F-4E40-980A-D35D6050DE87}"/>
              </a:ext>
            </a:extLst>
          </p:cNvPr>
          <p:cNvSpPr txBox="1"/>
          <p:nvPr/>
        </p:nvSpPr>
        <p:spPr>
          <a:xfrm>
            <a:off x="2762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porch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37B078-7899-484C-873A-9B3380C57613}"/>
              </a:ext>
            </a:extLst>
          </p:cNvPr>
          <p:cNvSpPr txBox="1"/>
          <p:nvPr/>
        </p:nvSpPr>
        <p:spPr>
          <a:xfrm>
            <a:off x="2762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stork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870DB0-E1E7-4488-BDE2-8BEC4329D855}"/>
              </a:ext>
            </a:extLst>
          </p:cNvPr>
          <p:cNvSpPr txBox="1"/>
          <p:nvPr/>
        </p:nvSpPr>
        <p:spPr>
          <a:xfrm>
            <a:off x="2762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fork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4CE684-7FF8-4154-A2D0-C492E1D484FF}"/>
              </a:ext>
            </a:extLst>
          </p:cNvPr>
          <p:cNvSpPr txBox="1"/>
          <p:nvPr/>
        </p:nvSpPr>
        <p:spPr>
          <a:xfrm>
            <a:off x="2762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sport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7FBA0A-01EE-474E-A970-B8E8E7FB71D9}"/>
              </a:ext>
            </a:extLst>
          </p:cNvPr>
          <p:cNvSpPr txBox="1"/>
          <p:nvPr/>
        </p:nvSpPr>
        <p:spPr>
          <a:xfrm>
            <a:off x="5048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cord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B0434D-924B-4747-9311-C717A326029C}"/>
              </a:ext>
            </a:extLst>
          </p:cNvPr>
          <p:cNvSpPr txBox="1"/>
          <p:nvPr/>
        </p:nvSpPr>
        <p:spPr>
          <a:xfrm>
            <a:off x="5048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form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E75B880-3BEA-486B-AA21-8023C29732BA}"/>
              </a:ext>
            </a:extLst>
          </p:cNvPr>
          <p:cNvSpPr txBox="1"/>
          <p:nvPr/>
        </p:nvSpPr>
        <p:spPr>
          <a:xfrm>
            <a:off x="5048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storm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433F8DE-DA06-4CA6-B886-64F472A86364}"/>
              </a:ext>
            </a:extLst>
          </p:cNvPr>
          <p:cNvSpPr txBox="1"/>
          <p:nvPr/>
        </p:nvSpPr>
        <p:spPr>
          <a:xfrm>
            <a:off x="5048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corn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0CAC88-8E91-4B56-AE23-AF30D90B8454}"/>
              </a:ext>
            </a:extLst>
          </p:cNvPr>
          <p:cNvSpPr txBox="1"/>
          <p:nvPr/>
        </p:nvSpPr>
        <p:spPr>
          <a:xfrm>
            <a:off x="5048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fort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B96F14-3BF3-4364-B234-6CFDD8BFD57B}"/>
              </a:ext>
            </a:extLst>
          </p:cNvPr>
          <p:cNvSpPr txBox="1"/>
          <p:nvPr/>
        </p:nvSpPr>
        <p:spPr>
          <a:xfrm>
            <a:off x="7334249" y="10491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born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4B532FC-0473-464B-8915-18AC0A3EF4A5}"/>
              </a:ext>
            </a:extLst>
          </p:cNvPr>
          <p:cNvSpPr txBox="1"/>
          <p:nvPr/>
        </p:nvSpPr>
        <p:spPr>
          <a:xfrm>
            <a:off x="7334249" y="20397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port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6B91BFA-2F65-4F62-869A-C6710ADD6F9C}"/>
              </a:ext>
            </a:extLst>
          </p:cNvPr>
          <p:cNvSpPr txBox="1"/>
          <p:nvPr/>
        </p:nvSpPr>
        <p:spPr>
          <a:xfrm>
            <a:off x="7334249" y="30303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sort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57D253-EF82-475B-AAA9-CC15E97554FA}"/>
              </a:ext>
            </a:extLst>
          </p:cNvPr>
          <p:cNvSpPr txBox="1"/>
          <p:nvPr/>
        </p:nvSpPr>
        <p:spPr>
          <a:xfrm>
            <a:off x="7334249" y="40209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worn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1259375-2B93-4DCB-8285-DFAE43B9594C}"/>
              </a:ext>
            </a:extLst>
          </p:cNvPr>
          <p:cNvSpPr txBox="1"/>
          <p:nvPr/>
        </p:nvSpPr>
        <p:spPr>
          <a:xfrm>
            <a:off x="7334249" y="50115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cord</a:t>
            </a:r>
          </a:p>
        </p:txBody>
      </p:sp>
    </p:spTree>
    <p:extLst>
      <p:ext uri="{BB962C8B-B14F-4D97-AF65-F5344CB8AC3E}">
        <p14:creationId xmlns:p14="http://schemas.microsoft.com/office/powerpoint/2010/main" val="1197444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5BD83-B716-42B0-A504-4A0F1959A996}"/>
              </a:ext>
            </a:extLst>
          </p:cNvPr>
          <p:cNvSpPr txBox="1">
            <a:spLocks/>
          </p:cNvSpPr>
          <p:nvPr/>
        </p:nvSpPr>
        <p:spPr>
          <a:xfrm>
            <a:off x="0" y="250826"/>
            <a:ext cx="9144000" cy="90169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22409C"/>
                </a:solidFill>
                <a:latin typeface="Century Gothic" panose="020B0502020202020204" pitchFamily="34" charset="0"/>
              </a:rPr>
              <a:t>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B350ED-CBCE-4C3A-A3A8-FA234C1FB49B}"/>
              </a:ext>
            </a:extLst>
          </p:cNvPr>
          <p:cNvSpPr txBox="1"/>
          <p:nvPr/>
        </p:nvSpPr>
        <p:spPr>
          <a:xfrm>
            <a:off x="476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horn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F9DABD-80B8-48CB-B7DD-7EF6348A7B78}"/>
              </a:ext>
            </a:extLst>
          </p:cNvPr>
          <p:cNvSpPr txBox="1"/>
          <p:nvPr/>
        </p:nvSpPr>
        <p:spPr>
          <a:xfrm>
            <a:off x="476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torch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4AED27-6337-4520-8D54-97064915F85C}"/>
              </a:ext>
            </a:extLst>
          </p:cNvPr>
          <p:cNvSpPr txBox="1"/>
          <p:nvPr/>
        </p:nvSpPr>
        <p:spPr>
          <a:xfrm>
            <a:off x="476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pork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2DE75D-64D7-4652-9FC2-82CB9C20EE75}"/>
              </a:ext>
            </a:extLst>
          </p:cNvPr>
          <p:cNvSpPr txBox="1"/>
          <p:nvPr/>
        </p:nvSpPr>
        <p:spPr>
          <a:xfrm>
            <a:off x="476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short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FCA776-447D-4A15-AD5F-59468A8BC11A}"/>
              </a:ext>
            </a:extLst>
          </p:cNvPr>
          <p:cNvSpPr txBox="1"/>
          <p:nvPr/>
        </p:nvSpPr>
        <p:spPr>
          <a:xfrm>
            <a:off x="476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north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546D4E-C53F-47C7-8537-7F66AB0F63E5}"/>
              </a:ext>
            </a:extLst>
          </p:cNvPr>
          <p:cNvSpPr txBox="1"/>
          <p:nvPr/>
        </p:nvSpPr>
        <p:spPr>
          <a:xfrm>
            <a:off x="2762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for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8DAEEE-1E1F-4E40-980A-D35D6050DE87}"/>
              </a:ext>
            </a:extLst>
          </p:cNvPr>
          <p:cNvSpPr txBox="1"/>
          <p:nvPr/>
        </p:nvSpPr>
        <p:spPr>
          <a:xfrm>
            <a:off x="2762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porch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37B078-7899-484C-873A-9B3380C57613}"/>
              </a:ext>
            </a:extLst>
          </p:cNvPr>
          <p:cNvSpPr txBox="1"/>
          <p:nvPr/>
        </p:nvSpPr>
        <p:spPr>
          <a:xfrm>
            <a:off x="2762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stork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870DB0-E1E7-4488-BDE2-8BEC4329D855}"/>
              </a:ext>
            </a:extLst>
          </p:cNvPr>
          <p:cNvSpPr txBox="1"/>
          <p:nvPr/>
        </p:nvSpPr>
        <p:spPr>
          <a:xfrm>
            <a:off x="2762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fork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4CE684-7FF8-4154-A2D0-C492E1D484FF}"/>
              </a:ext>
            </a:extLst>
          </p:cNvPr>
          <p:cNvSpPr txBox="1"/>
          <p:nvPr/>
        </p:nvSpPr>
        <p:spPr>
          <a:xfrm>
            <a:off x="2762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sport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7FBA0A-01EE-474E-A970-B8E8E7FB71D9}"/>
              </a:ext>
            </a:extLst>
          </p:cNvPr>
          <p:cNvSpPr txBox="1"/>
          <p:nvPr/>
        </p:nvSpPr>
        <p:spPr>
          <a:xfrm>
            <a:off x="5048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cord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B0434D-924B-4747-9311-C717A326029C}"/>
              </a:ext>
            </a:extLst>
          </p:cNvPr>
          <p:cNvSpPr txBox="1"/>
          <p:nvPr/>
        </p:nvSpPr>
        <p:spPr>
          <a:xfrm>
            <a:off x="5048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form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E75B880-3BEA-486B-AA21-8023C29732BA}"/>
              </a:ext>
            </a:extLst>
          </p:cNvPr>
          <p:cNvSpPr txBox="1"/>
          <p:nvPr/>
        </p:nvSpPr>
        <p:spPr>
          <a:xfrm>
            <a:off x="5048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storm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433F8DE-DA06-4CA6-B886-64F472A86364}"/>
              </a:ext>
            </a:extLst>
          </p:cNvPr>
          <p:cNvSpPr txBox="1"/>
          <p:nvPr/>
        </p:nvSpPr>
        <p:spPr>
          <a:xfrm>
            <a:off x="5048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corn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0CAC88-8E91-4B56-AE23-AF30D90B8454}"/>
              </a:ext>
            </a:extLst>
          </p:cNvPr>
          <p:cNvSpPr txBox="1"/>
          <p:nvPr/>
        </p:nvSpPr>
        <p:spPr>
          <a:xfrm>
            <a:off x="5048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fort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B96F14-3BF3-4364-B234-6CFDD8BFD57B}"/>
              </a:ext>
            </a:extLst>
          </p:cNvPr>
          <p:cNvSpPr txBox="1"/>
          <p:nvPr/>
        </p:nvSpPr>
        <p:spPr>
          <a:xfrm>
            <a:off x="7334249" y="10491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born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4B532FC-0473-464B-8915-18AC0A3EF4A5}"/>
              </a:ext>
            </a:extLst>
          </p:cNvPr>
          <p:cNvSpPr txBox="1"/>
          <p:nvPr/>
        </p:nvSpPr>
        <p:spPr>
          <a:xfrm>
            <a:off x="7334249" y="20397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port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6B91BFA-2F65-4F62-869A-C6710ADD6F9C}"/>
              </a:ext>
            </a:extLst>
          </p:cNvPr>
          <p:cNvSpPr txBox="1"/>
          <p:nvPr/>
        </p:nvSpPr>
        <p:spPr>
          <a:xfrm>
            <a:off x="7334249" y="30303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sort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57D253-EF82-475B-AAA9-CC15E97554FA}"/>
              </a:ext>
            </a:extLst>
          </p:cNvPr>
          <p:cNvSpPr txBox="1"/>
          <p:nvPr/>
        </p:nvSpPr>
        <p:spPr>
          <a:xfrm>
            <a:off x="7334249" y="40209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worn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1259375-2B93-4DCB-8285-DFAE43B9594C}"/>
              </a:ext>
            </a:extLst>
          </p:cNvPr>
          <p:cNvSpPr txBox="1"/>
          <p:nvPr/>
        </p:nvSpPr>
        <p:spPr>
          <a:xfrm>
            <a:off x="7334249" y="50115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cord</a:t>
            </a:r>
          </a:p>
        </p:txBody>
      </p:sp>
      <p:pic>
        <p:nvPicPr>
          <p:cNvPr id="24" name="Picture 23" descr="A picture containing table&#10;&#10;Description automatically generated">
            <a:extLst>
              <a:ext uri="{FF2B5EF4-FFF2-40B4-BE49-F238E27FC236}">
                <a16:creationId xmlns:a16="http://schemas.microsoft.com/office/drawing/2014/main" id="{59E3BB20-1AE0-4391-B7E9-7C6FA6B2F2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29" y="6074979"/>
            <a:ext cx="880899" cy="783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5BD83-B716-42B0-A504-4A0F1959A996}"/>
              </a:ext>
            </a:extLst>
          </p:cNvPr>
          <p:cNvSpPr txBox="1">
            <a:spLocks/>
          </p:cNvSpPr>
          <p:nvPr/>
        </p:nvSpPr>
        <p:spPr>
          <a:xfrm>
            <a:off x="0" y="250826"/>
            <a:ext cx="9144000" cy="90169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22409C"/>
                </a:solidFill>
                <a:latin typeface="Century Gothic" panose="020B0502020202020204" pitchFamily="34" charset="0"/>
              </a:rPr>
              <a:t>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B350ED-CBCE-4C3A-A3A8-FA234C1FB49B}"/>
              </a:ext>
            </a:extLst>
          </p:cNvPr>
          <p:cNvSpPr txBox="1"/>
          <p:nvPr/>
        </p:nvSpPr>
        <p:spPr>
          <a:xfrm>
            <a:off x="476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horn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F9DABD-80B8-48CB-B7DD-7EF6348A7B78}"/>
              </a:ext>
            </a:extLst>
          </p:cNvPr>
          <p:cNvSpPr txBox="1"/>
          <p:nvPr/>
        </p:nvSpPr>
        <p:spPr>
          <a:xfrm>
            <a:off x="476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torch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4AED27-6337-4520-8D54-97064915F85C}"/>
              </a:ext>
            </a:extLst>
          </p:cNvPr>
          <p:cNvSpPr txBox="1"/>
          <p:nvPr/>
        </p:nvSpPr>
        <p:spPr>
          <a:xfrm>
            <a:off x="476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pork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2DE75D-64D7-4652-9FC2-82CB9C20EE75}"/>
              </a:ext>
            </a:extLst>
          </p:cNvPr>
          <p:cNvSpPr txBox="1"/>
          <p:nvPr/>
        </p:nvSpPr>
        <p:spPr>
          <a:xfrm>
            <a:off x="476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short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FCA776-447D-4A15-AD5F-59468A8BC11A}"/>
              </a:ext>
            </a:extLst>
          </p:cNvPr>
          <p:cNvSpPr txBox="1"/>
          <p:nvPr/>
        </p:nvSpPr>
        <p:spPr>
          <a:xfrm>
            <a:off x="476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north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546D4E-C53F-47C7-8537-7F66AB0F63E5}"/>
              </a:ext>
            </a:extLst>
          </p:cNvPr>
          <p:cNvSpPr txBox="1"/>
          <p:nvPr/>
        </p:nvSpPr>
        <p:spPr>
          <a:xfrm>
            <a:off x="2762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for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8DAEEE-1E1F-4E40-980A-D35D6050DE87}"/>
              </a:ext>
            </a:extLst>
          </p:cNvPr>
          <p:cNvSpPr txBox="1"/>
          <p:nvPr/>
        </p:nvSpPr>
        <p:spPr>
          <a:xfrm>
            <a:off x="2762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porch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37B078-7899-484C-873A-9B3380C57613}"/>
              </a:ext>
            </a:extLst>
          </p:cNvPr>
          <p:cNvSpPr txBox="1"/>
          <p:nvPr/>
        </p:nvSpPr>
        <p:spPr>
          <a:xfrm>
            <a:off x="2762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stork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870DB0-E1E7-4488-BDE2-8BEC4329D855}"/>
              </a:ext>
            </a:extLst>
          </p:cNvPr>
          <p:cNvSpPr txBox="1"/>
          <p:nvPr/>
        </p:nvSpPr>
        <p:spPr>
          <a:xfrm>
            <a:off x="2762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fork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4CE684-7FF8-4154-A2D0-C492E1D484FF}"/>
              </a:ext>
            </a:extLst>
          </p:cNvPr>
          <p:cNvSpPr txBox="1"/>
          <p:nvPr/>
        </p:nvSpPr>
        <p:spPr>
          <a:xfrm>
            <a:off x="2762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sport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7FBA0A-01EE-474E-A970-B8E8E7FB71D9}"/>
              </a:ext>
            </a:extLst>
          </p:cNvPr>
          <p:cNvSpPr txBox="1"/>
          <p:nvPr/>
        </p:nvSpPr>
        <p:spPr>
          <a:xfrm>
            <a:off x="5048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cord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B0434D-924B-4747-9311-C717A326029C}"/>
              </a:ext>
            </a:extLst>
          </p:cNvPr>
          <p:cNvSpPr txBox="1"/>
          <p:nvPr/>
        </p:nvSpPr>
        <p:spPr>
          <a:xfrm>
            <a:off x="5048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form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E75B880-3BEA-486B-AA21-8023C29732BA}"/>
              </a:ext>
            </a:extLst>
          </p:cNvPr>
          <p:cNvSpPr txBox="1"/>
          <p:nvPr/>
        </p:nvSpPr>
        <p:spPr>
          <a:xfrm>
            <a:off x="5048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storm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433F8DE-DA06-4CA6-B886-64F472A86364}"/>
              </a:ext>
            </a:extLst>
          </p:cNvPr>
          <p:cNvSpPr txBox="1"/>
          <p:nvPr/>
        </p:nvSpPr>
        <p:spPr>
          <a:xfrm>
            <a:off x="5048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corn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0CAC88-8E91-4B56-AE23-AF30D90B8454}"/>
              </a:ext>
            </a:extLst>
          </p:cNvPr>
          <p:cNvSpPr txBox="1"/>
          <p:nvPr/>
        </p:nvSpPr>
        <p:spPr>
          <a:xfrm>
            <a:off x="5048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fort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B96F14-3BF3-4364-B234-6CFDD8BFD57B}"/>
              </a:ext>
            </a:extLst>
          </p:cNvPr>
          <p:cNvSpPr txBox="1"/>
          <p:nvPr/>
        </p:nvSpPr>
        <p:spPr>
          <a:xfrm>
            <a:off x="7334249" y="10491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born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4B532FC-0473-464B-8915-18AC0A3EF4A5}"/>
              </a:ext>
            </a:extLst>
          </p:cNvPr>
          <p:cNvSpPr txBox="1"/>
          <p:nvPr/>
        </p:nvSpPr>
        <p:spPr>
          <a:xfrm>
            <a:off x="7334249" y="20397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port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6B91BFA-2F65-4F62-869A-C6710ADD6F9C}"/>
              </a:ext>
            </a:extLst>
          </p:cNvPr>
          <p:cNvSpPr txBox="1"/>
          <p:nvPr/>
        </p:nvSpPr>
        <p:spPr>
          <a:xfrm>
            <a:off x="7334249" y="30303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sort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57D253-EF82-475B-AAA9-CC15E97554FA}"/>
              </a:ext>
            </a:extLst>
          </p:cNvPr>
          <p:cNvSpPr txBox="1"/>
          <p:nvPr/>
        </p:nvSpPr>
        <p:spPr>
          <a:xfrm>
            <a:off x="7334249" y="40209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worn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1259375-2B93-4DCB-8285-DFAE43B9594C}"/>
              </a:ext>
            </a:extLst>
          </p:cNvPr>
          <p:cNvSpPr txBox="1"/>
          <p:nvPr/>
        </p:nvSpPr>
        <p:spPr>
          <a:xfrm>
            <a:off x="7334249" y="50115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cord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209B2EA-A385-4729-82D8-23855B6F8F2A}"/>
              </a:ext>
            </a:extLst>
          </p:cNvPr>
          <p:cNvSpPr/>
          <p:nvPr/>
        </p:nvSpPr>
        <p:spPr>
          <a:xfrm>
            <a:off x="180976" y="1152524"/>
            <a:ext cx="1957388" cy="49312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75DE3F0-0C8F-40EF-BB82-F002C848F912}"/>
              </a:ext>
            </a:extLst>
          </p:cNvPr>
          <p:cNvSpPr/>
          <p:nvPr/>
        </p:nvSpPr>
        <p:spPr>
          <a:xfrm>
            <a:off x="2433632" y="1152525"/>
            <a:ext cx="1957388" cy="49312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B8189A1-FDFC-4BFE-A91D-431D35C85B21}"/>
              </a:ext>
            </a:extLst>
          </p:cNvPr>
          <p:cNvSpPr/>
          <p:nvPr/>
        </p:nvSpPr>
        <p:spPr>
          <a:xfrm>
            <a:off x="4645814" y="1152524"/>
            <a:ext cx="1957388" cy="49312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1D125F2-A7EF-4141-8C63-C8184C8D3C7D}"/>
              </a:ext>
            </a:extLst>
          </p:cNvPr>
          <p:cNvSpPr/>
          <p:nvPr/>
        </p:nvSpPr>
        <p:spPr>
          <a:xfrm>
            <a:off x="6936373" y="1152524"/>
            <a:ext cx="1957388" cy="49312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20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5BD83-B716-42B0-A504-4A0F1959A996}"/>
              </a:ext>
            </a:extLst>
          </p:cNvPr>
          <p:cNvSpPr txBox="1">
            <a:spLocks/>
          </p:cNvSpPr>
          <p:nvPr/>
        </p:nvSpPr>
        <p:spPr>
          <a:xfrm>
            <a:off x="0" y="250826"/>
            <a:ext cx="9144000" cy="90169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 err="1">
                <a:solidFill>
                  <a:srgbClr val="22409C"/>
                </a:solidFill>
                <a:latin typeface="Century Gothic" panose="020B0502020202020204" pitchFamily="34" charset="0"/>
              </a:rPr>
              <a:t>er</a:t>
            </a:r>
            <a:endParaRPr lang="en-US" sz="5400" b="1" dirty="0">
              <a:solidFill>
                <a:srgbClr val="22409C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B350ED-CBCE-4C3A-A3A8-FA234C1FB49B}"/>
              </a:ext>
            </a:extLst>
          </p:cNvPr>
          <p:cNvSpPr txBox="1"/>
          <p:nvPr/>
        </p:nvSpPr>
        <p:spPr>
          <a:xfrm>
            <a:off x="476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fern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F9DABD-80B8-48CB-B7DD-7EF6348A7B78}"/>
              </a:ext>
            </a:extLst>
          </p:cNvPr>
          <p:cNvSpPr txBox="1"/>
          <p:nvPr/>
        </p:nvSpPr>
        <p:spPr>
          <a:xfrm>
            <a:off x="476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herd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4AED27-6337-4520-8D54-97064915F85C}"/>
              </a:ext>
            </a:extLst>
          </p:cNvPr>
          <p:cNvSpPr txBox="1"/>
          <p:nvPr/>
        </p:nvSpPr>
        <p:spPr>
          <a:xfrm>
            <a:off x="476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stern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2DE75D-64D7-4652-9FC2-82CB9C20EE75}"/>
              </a:ext>
            </a:extLst>
          </p:cNvPr>
          <p:cNvSpPr txBox="1"/>
          <p:nvPr/>
        </p:nvSpPr>
        <p:spPr>
          <a:xfrm>
            <a:off x="476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short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FCA776-447D-4A15-AD5F-59468A8BC11A}"/>
              </a:ext>
            </a:extLst>
          </p:cNvPr>
          <p:cNvSpPr txBox="1"/>
          <p:nvPr/>
        </p:nvSpPr>
        <p:spPr>
          <a:xfrm>
            <a:off x="476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pert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546D4E-C53F-47C7-8537-7F66AB0F63E5}"/>
              </a:ext>
            </a:extLst>
          </p:cNvPr>
          <p:cNvSpPr txBox="1"/>
          <p:nvPr/>
        </p:nvSpPr>
        <p:spPr>
          <a:xfrm>
            <a:off x="2762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her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8DAEEE-1E1F-4E40-980A-D35D6050DE87}"/>
              </a:ext>
            </a:extLst>
          </p:cNvPr>
          <p:cNvSpPr txBox="1"/>
          <p:nvPr/>
        </p:nvSpPr>
        <p:spPr>
          <a:xfrm>
            <a:off x="2762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perch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37B078-7899-484C-873A-9B3380C57613}"/>
              </a:ext>
            </a:extLst>
          </p:cNvPr>
          <p:cNvSpPr txBox="1"/>
          <p:nvPr/>
        </p:nvSpPr>
        <p:spPr>
          <a:xfrm>
            <a:off x="2762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verse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870DB0-E1E7-4488-BDE2-8BEC4329D855}"/>
              </a:ext>
            </a:extLst>
          </p:cNvPr>
          <p:cNvSpPr txBox="1"/>
          <p:nvPr/>
        </p:nvSpPr>
        <p:spPr>
          <a:xfrm>
            <a:off x="2762249" y="4011394"/>
            <a:ext cx="1628775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600" dirty="0">
                <a:latin typeface="Century Gothic"/>
              </a:rPr>
              <a:t>her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4CE684-7FF8-4154-A2D0-C492E1D484FF}"/>
              </a:ext>
            </a:extLst>
          </p:cNvPr>
          <p:cNvSpPr txBox="1"/>
          <p:nvPr/>
        </p:nvSpPr>
        <p:spPr>
          <a:xfrm>
            <a:off x="2762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jerk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7FBA0A-01EE-474E-A970-B8E8E7FB71D9}"/>
              </a:ext>
            </a:extLst>
          </p:cNvPr>
          <p:cNvSpPr txBox="1"/>
          <p:nvPr/>
        </p:nvSpPr>
        <p:spPr>
          <a:xfrm>
            <a:off x="5048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term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B0434D-924B-4747-9311-C717A326029C}"/>
              </a:ext>
            </a:extLst>
          </p:cNvPr>
          <p:cNvSpPr txBox="1"/>
          <p:nvPr/>
        </p:nvSpPr>
        <p:spPr>
          <a:xfrm>
            <a:off x="5048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verb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E75B880-3BEA-486B-AA21-8023C29732BA}"/>
              </a:ext>
            </a:extLst>
          </p:cNvPr>
          <p:cNvSpPr txBox="1"/>
          <p:nvPr/>
        </p:nvSpPr>
        <p:spPr>
          <a:xfrm>
            <a:off x="5048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berth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433F8DE-DA06-4CA6-B886-64F472A86364}"/>
              </a:ext>
            </a:extLst>
          </p:cNvPr>
          <p:cNvSpPr txBox="1"/>
          <p:nvPr/>
        </p:nvSpPr>
        <p:spPr>
          <a:xfrm>
            <a:off x="5048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per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0CAC88-8E91-4B56-AE23-AF30D90B8454}"/>
              </a:ext>
            </a:extLst>
          </p:cNvPr>
          <p:cNvSpPr txBox="1"/>
          <p:nvPr/>
        </p:nvSpPr>
        <p:spPr>
          <a:xfrm>
            <a:off x="5048249" y="5001994"/>
            <a:ext cx="17939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swerve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B96F14-3BF3-4364-B234-6CFDD8BFD57B}"/>
              </a:ext>
            </a:extLst>
          </p:cNvPr>
          <p:cNvSpPr txBox="1"/>
          <p:nvPr/>
        </p:nvSpPr>
        <p:spPr>
          <a:xfrm>
            <a:off x="7334249" y="10491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serve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4B532FC-0473-464B-8915-18AC0A3EF4A5}"/>
              </a:ext>
            </a:extLst>
          </p:cNvPr>
          <p:cNvSpPr txBox="1"/>
          <p:nvPr/>
        </p:nvSpPr>
        <p:spPr>
          <a:xfrm>
            <a:off x="7334249" y="20397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clerk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6B91BFA-2F65-4F62-869A-C6710ADD6F9C}"/>
              </a:ext>
            </a:extLst>
          </p:cNvPr>
          <p:cNvSpPr txBox="1"/>
          <p:nvPr/>
        </p:nvSpPr>
        <p:spPr>
          <a:xfrm>
            <a:off x="7334249" y="30303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sort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57D253-EF82-475B-AAA9-CC15E97554FA}"/>
              </a:ext>
            </a:extLst>
          </p:cNvPr>
          <p:cNvSpPr txBox="1"/>
          <p:nvPr/>
        </p:nvSpPr>
        <p:spPr>
          <a:xfrm>
            <a:off x="7334249" y="40209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nerve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1259375-2B93-4DCB-8285-DFAE43B9594C}"/>
              </a:ext>
            </a:extLst>
          </p:cNvPr>
          <p:cNvSpPr txBox="1"/>
          <p:nvPr/>
        </p:nvSpPr>
        <p:spPr>
          <a:xfrm>
            <a:off x="7334249" y="50115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berth</a:t>
            </a:r>
          </a:p>
        </p:txBody>
      </p:sp>
    </p:spTree>
    <p:extLst>
      <p:ext uri="{BB962C8B-B14F-4D97-AF65-F5344CB8AC3E}">
        <p14:creationId xmlns:p14="http://schemas.microsoft.com/office/powerpoint/2010/main" val="1081995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5BD83-B716-42B0-A504-4A0F1959A996}"/>
              </a:ext>
            </a:extLst>
          </p:cNvPr>
          <p:cNvSpPr txBox="1">
            <a:spLocks/>
          </p:cNvSpPr>
          <p:nvPr/>
        </p:nvSpPr>
        <p:spPr>
          <a:xfrm>
            <a:off x="0" y="250826"/>
            <a:ext cx="9144000" cy="90169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 err="1">
                <a:solidFill>
                  <a:srgbClr val="22409C"/>
                </a:solidFill>
                <a:latin typeface="Century Gothic" panose="020B0502020202020204" pitchFamily="34" charset="0"/>
              </a:rPr>
              <a:t>er</a:t>
            </a:r>
            <a:endParaRPr lang="en-US" sz="5400" b="1" dirty="0">
              <a:solidFill>
                <a:srgbClr val="22409C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B350ED-CBCE-4C3A-A3A8-FA234C1FB49B}"/>
              </a:ext>
            </a:extLst>
          </p:cNvPr>
          <p:cNvSpPr txBox="1"/>
          <p:nvPr/>
        </p:nvSpPr>
        <p:spPr>
          <a:xfrm>
            <a:off x="476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fern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F9DABD-80B8-48CB-B7DD-7EF6348A7B78}"/>
              </a:ext>
            </a:extLst>
          </p:cNvPr>
          <p:cNvSpPr txBox="1"/>
          <p:nvPr/>
        </p:nvSpPr>
        <p:spPr>
          <a:xfrm>
            <a:off x="476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herd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4AED27-6337-4520-8D54-97064915F85C}"/>
              </a:ext>
            </a:extLst>
          </p:cNvPr>
          <p:cNvSpPr txBox="1"/>
          <p:nvPr/>
        </p:nvSpPr>
        <p:spPr>
          <a:xfrm>
            <a:off x="476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stern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2DE75D-64D7-4652-9FC2-82CB9C20EE75}"/>
              </a:ext>
            </a:extLst>
          </p:cNvPr>
          <p:cNvSpPr txBox="1"/>
          <p:nvPr/>
        </p:nvSpPr>
        <p:spPr>
          <a:xfrm>
            <a:off x="476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short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FCA776-447D-4A15-AD5F-59468A8BC11A}"/>
              </a:ext>
            </a:extLst>
          </p:cNvPr>
          <p:cNvSpPr txBox="1"/>
          <p:nvPr/>
        </p:nvSpPr>
        <p:spPr>
          <a:xfrm>
            <a:off x="476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pert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546D4E-C53F-47C7-8537-7F66AB0F63E5}"/>
              </a:ext>
            </a:extLst>
          </p:cNvPr>
          <p:cNvSpPr txBox="1"/>
          <p:nvPr/>
        </p:nvSpPr>
        <p:spPr>
          <a:xfrm>
            <a:off x="2762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her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8DAEEE-1E1F-4E40-980A-D35D6050DE87}"/>
              </a:ext>
            </a:extLst>
          </p:cNvPr>
          <p:cNvSpPr txBox="1"/>
          <p:nvPr/>
        </p:nvSpPr>
        <p:spPr>
          <a:xfrm>
            <a:off x="2762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perch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37B078-7899-484C-873A-9B3380C57613}"/>
              </a:ext>
            </a:extLst>
          </p:cNvPr>
          <p:cNvSpPr txBox="1"/>
          <p:nvPr/>
        </p:nvSpPr>
        <p:spPr>
          <a:xfrm>
            <a:off x="2762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verse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870DB0-E1E7-4488-BDE2-8BEC4329D855}"/>
              </a:ext>
            </a:extLst>
          </p:cNvPr>
          <p:cNvSpPr txBox="1"/>
          <p:nvPr/>
        </p:nvSpPr>
        <p:spPr>
          <a:xfrm>
            <a:off x="2762249" y="4011394"/>
            <a:ext cx="1628775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600" dirty="0">
                <a:latin typeface="Century Gothic"/>
              </a:rPr>
              <a:t>her</a:t>
            </a:r>
            <a:endParaRPr lang="en-US" sz="3600" dirty="0">
              <a:latin typeface="Century Gothic" panose="020B0502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4CE684-7FF8-4154-A2D0-C492E1D484FF}"/>
              </a:ext>
            </a:extLst>
          </p:cNvPr>
          <p:cNvSpPr txBox="1"/>
          <p:nvPr/>
        </p:nvSpPr>
        <p:spPr>
          <a:xfrm>
            <a:off x="2762249" y="50019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jerk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7FBA0A-01EE-474E-A970-B8E8E7FB71D9}"/>
              </a:ext>
            </a:extLst>
          </p:cNvPr>
          <p:cNvSpPr txBox="1"/>
          <p:nvPr/>
        </p:nvSpPr>
        <p:spPr>
          <a:xfrm>
            <a:off x="5048249" y="10395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term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B0434D-924B-4747-9311-C717A326029C}"/>
              </a:ext>
            </a:extLst>
          </p:cNvPr>
          <p:cNvSpPr txBox="1"/>
          <p:nvPr/>
        </p:nvSpPr>
        <p:spPr>
          <a:xfrm>
            <a:off x="5048249" y="20301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verb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E75B880-3BEA-486B-AA21-8023C29732BA}"/>
              </a:ext>
            </a:extLst>
          </p:cNvPr>
          <p:cNvSpPr txBox="1"/>
          <p:nvPr/>
        </p:nvSpPr>
        <p:spPr>
          <a:xfrm>
            <a:off x="5048249" y="30207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berth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433F8DE-DA06-4CA6-B886-64F472A86364}"/>
              </a:ext>
            </a:extLst>
          </p:cNvPr>
          <p:cNvSpPr txBox="1"/>
          <p:nvPr/>
        </p:nvSpPr>
        <p:spPr>
          <a:xfrm>
            <a:off x="5048249" y="4011394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per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0CAC88-8E91-4B56-AE23-AF30D90B8454}"/>
              </a:ext>
            </a:extLst>
          </p:cNvPr>
          <p:cNvSpPr txBox="1"/>
          <p:nvPr/>
        </p:nvSpPr>
        <p:spPr>
          <a:xfrm>
            <a:off x="5048249" y="5001994"/>
            <a:ext cx="18097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swerve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B96F14-3BF3-4364-B234-6CFDD8BFD57B}"/>
              </a:ext>
            </a:extLst>
          </p:cNvPr>
          <p:cNvSpPr txBox="1"/>
          <p:nvPr/>
        </p:nvSpPr>
        <p:spPr>
          <a:xfrm>
            <a:off x="7334249" y="10491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serve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4B532FC-0473-464B-8915-18AC0A3EF4A5}"/>
              </a:ext>
            </a:extLst>
          </p:cNvPr>
          <p:cNvSpPr txBox="1"/>
          <p:nvPr/>
        </p:nvSpPr>
        <p:spPr>
          <a:xfrm>
            <a:off x="7334249" y="20397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clerk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6B91BFA-2F65-4F62-869A-C6710ADD6F9C}"/>
              </a:ext>
            </a:extLst>
          </p:cNvPr>
          <p:cNvSpPr txBox="1"/>
          <p:nvPr/>
        </p:nvSpPr>
        <p:spPr>
          <a:xfrm>
            <a:off x="7334249" y="30303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sort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57D253-EF82-475B-AAA9-CC15E97554FA}"/>
              </a:ext>
            </a:extLst>
          </p:cNvPr>
          <p:cNvSpPr txBox="1"/>
          <p:nvPr/>
        </p:nvSpPr>
        <p:spPr>
          <a:xfrm>
            <a:off x="7334249" y="40209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nerve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1259375-2B93-4DCB-8285-DFAE43B9594C}"/>
              </a:ext>
            </a:extLst>
          </p:cNvPr>
          <p:cNvSpPr txBox="1"/>
          <p:nvPr/>
        </p:nvSpPr>
        <p:spPr>
          <a:xfrm>
            <a:off x="7334249" y="5011519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berth</a:t>
            </a:r>
          </a:p>
        </p:txBody>
      </p:sp>
      <p:pic>
        <p:nvPicPr>
          <p:cNvPr id="24" name="Picture 23" descr="A picture containing table&#10;&#10;Description automatically generated">
            <a:extLst>
              <a:ext uri="{FF2B5EF4-FFF2-40B4-BE49-F238E27FC236}">
                <a16:creationId xmlns:a16="http://schemas.microsoft.com/office/drawing/2014/main" id="{585802A6-CE80-4993-A1C7-AE59F11223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29" y="6074979"/>
            <a:ext cx="880899" cy="783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109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329</TotalTime>
  <Words>488</Words>
  <Application>Microsoft Macintosh PowerPoint</Application>
  <PresentationFormat>On-screen Show (4:3)</PresentationFormat>
  <Paragraphs>412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Valentina Contesse</dc:creator>
  <cp:lastModifiedBy>Holly Lane</cp:lastModifiedBy>
  <cp:revision>55</cp:revision>
  <dcterms:created xsi:type="dcterms:W3CDTF">2020-03-23T18:02:58Z</dcterms:created>
  <dcterms:modified xsi:type="dcterms:W3CDTF">2020-04-01T22:54:31Z</dcterms:modified>
</cp:coreProperties>
</file>