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99" r:id="rId2"/>
    <p:sldId id="553" r:id="rId3"/>
    <p:sldId id="554" r:id="rId4"/>
    <p:sldId id="533" r:id="rId5"/>
    <p:sldId id="534" r:id="rId6"/>
    <p:sldId id="535" r:id="rId7"/>
    <p:sldId id="536" r:id="rId8"/>
    <p:sldId id="537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9C"/>
    <a:srgbClr val="E9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93D02-3D72-4C24-8824-2F7E6BE21EC8}" v="1286" dt="2020-04-05T18:15:38.588"/>
    <p1510:client id="{BAF7E88C-E2DC-4122-A37B-E644406BA932}" v="261" dt="2020-04-03T17:14:39.274"/>
    <p1510:client id="{BEA8371B-314E-4F87-A3AB-37EFEBBF1B5F}" v="584" dt="2020-04-03T16:26:36.867"/>
    <p1510:client id="{F4398928-0499-4B53-AE56-557E199113BD}" v="452" dt="2020-04-03T03:01:57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14" autoAdjust="0"/>
    <p:restoredTop sz="69108"/>
  </p:normalViewPr>
  <p:slideViewPr>
    <p:cSldViewPr snapToGrid="0">
      <p:cViewPr>
        <p:scale>
          <a:sx n="84" d="100"/>
          <a:sy n="84" d="100"/>
        </p:scale>
        <p:origin x="1016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48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4398928-0499-4B53-AE56-557E199113BD}"/>
    <pc:docChg chg="addSld modSld">
      <pc:chgData name="" userId="" providerId="" clId="Web-{F4398928-0499-4B53-AE56-557E199113BD}" dt="2020-04-03T03:01:57.589" v="448" actId="20577"/>
      <pc:docMkLst>
        <pc:docMk/>
      </pc:docMkLst>
      <pc:sldChg chg="addSp modSp new mod modClrScheme chgLayout">
        <pc:chgData name="" userId="" providerId="" clId="Web-{F4398928-0499-4B53-AE56-557E199113BD}" dt="2020-04-03T02:54:17.370" v="311" actId="20577"/>
        <pc:sldMkLst>
          <pc:docMk/>
          <pc:sldMk cId="1238352205" sldId="553"/>
        </pc:sldMkLst>
        <pc:spChg chg="mod ord">
          <ac:chgData name="" userId="" providerId="" clId="Web-{F4398928-0499-4B53-AE56-557E199113BD}" dt="2020-04-03T02:46:32.228" v="93"/>
          <ac:spMkLst>
            <pc:docMk/>
            <pc:sldMk cId="1238352205" sldId="553"/>
            <ac:spMk id="2" creationId="{9E0F5A8B-2D11-4B82-9DF5-9750E4121C81}"/>
          </ac:spMkLst>
        </pc:spChg>
        <pc:spChg chg="mod ord">
          <ac:chgData name="" userId="" providerId="" clId="Web-{F4398928-0499-4B53-AE56-557E199113BD}" dt="2020-04-03T02:54:17.370" v="311" actId="20577"/>
          <ac:spMkLst>
            <pc:docMk/>
            <pc:sldMk cId="1238352205" sldId="553"/>
            <ac:spMk id="3" creationId="{B927B8D5-FF4D-4159-AEBE-44FF57780989}"/>
          </ac:spMkLst>
        </pc:spChg>
        <pc:spChg chg="add mod ord">
          <ac:chgData name="" userId="" providerId="" clId="Web-{F4398928-0499-4B53-AE56-557E199113BD}" dt="2020-04-03T02:53:21.900" v="279" actId="20577"/>
          <ac:spMkLst>
            <pc:docMk/>
            <pc:sldMk cId="1238352205" sldId="553"/>
            <ac:spMk id="4" creationId="{4672E98D-9CD0-4D17-AC1D-2BC4056225A2}"/>
          </ac:spMkLst>
        </pc:spChg>
      </pc:sldChg>
      <pc:sldChg chg="modSp add replId">
        <pc:chgData name="" userId="" providerId="" clId="Web-{F4398928-0499-4B53-AE56-557E199113BD}" dt="2020-04-03T03:01:57.589" v="447" actId="20577"/>
        <pc:sldMkLst>
          <pc:docMk/>
          <pc:sldMk cId="417961358" sldId="554"/>
        </pc:sldMkLst>
        <pc:spChg chg="mod">
          <ac:chgData name="" userId="" providerId="" clId="Web-{F4398928-0499-4B53-AE56-557E199113BD}" dt="2020-04-03T02:54:24.572" v="318" actId="20577"/>
          <ac:spMkLst>
            <pc:docMk/>
            <pc:sldMk cId="417961358" sldId="554"/>
            <ac:spMk id="2" creationId="{9E0F5A8B-2D11-4B82-9DF5-9750E4121C81}"/>
          </ac:spMkLst>
        </pc:spChg>
        <pc:spChg chg="mod">
          <ac:chgData name="" userId="" providerId="" clId="Web-{F4398928-0499-4B53-AE56-557E199113BD}" dt="2020-04-03T03:01:57.589" v="447" actId="20577"/>
          <ac:spMkLst>
            <pc:docMk/>
            <pc:sldMk cId="417961358" sldId="554"/>
            <ac:spMk id="3" creationId="{B927B8D5-FF4D-4159-AEBE-44FF57780989}"/>
          </ac:spMkLst>
        </pc:spChg>
        <pc:spChg chg="mod">
          <ac:chgData name="" userId="" providerId="" clId="Web-{F4398928-0499-4B53-AE56-557E199113BD}" dt="2020-04-03T03:01:52.980" v="444" actId="20577"/>
          <ac:spMkLst>
            <pc:docMk/>
            <pc:sldMk cId="417961358" sldId="554"/>
            <ac:spMk id="4" creationId="{4672E98D-9CD0-4D17-AC1D-2BC4056225A2}"/>
          </ac:spMkLst>
        </pc:spChg>
      </pc:sldChg>
    </pc:docChg>
  </pc:docChgLst>
  <pc:docChgLst>
    <pc:chgData clId="Web-{2C4200A0-1E58-4F13-BB27-6112BD9CD5EC}"/>
    <pc:docChg chg="modSld">
      <pc:chgData name="" userId="" providerId="" clId="Web-{2C4200A0-1E58-4F13-BB27-6112BD9CD5EC}" dt="2020-04-03T02:44:27.283" v="33"/>
      <pc:docMkLst>
        <pc:docMk/>
      </pc:docMkLst>
      <pc:sldChg chg="modNotes">
        <pc:chgData name="" userId="" providerId="" clId="Web-{2C4200A0-1E58-4F13-BB27-6112BD9CD5EC}" dt="2020-04-03T02:44:27.283" v="33"/>
        <pc:sldMkLst>
          <pc:docMk/>
          <pc:sldMk cId="539254153" sldId="533"/>
        </pc:sldMkLst>
      </pc:sldChg>
    </pc:docChg>
  </pc:docChgLst>
  <pc:docChgLst>
    <pc:chgData clId="Web-{BEA8371B-314E-4F87-A3AB-37EFEBBF1B5F}"/>
    <pc:docChg chg="delSld modSld">
      <pc:chgData name="" userId="" providerId="" clId="Web-{BEA8371B-314E-4F87-A3AB-37EFEBBF1B5F}" dt="2020-04-03T16:26:36.867" v="519" actId="20577"/>
      <pc:docMkLst>
        <pc:docMk/>
      </pc:docMkLst>
      <pc:sldChg chg="del">
        <pc:chgData name="" userId="" providerId="" clId="Web-{BEA8371B-314E-4F87-A3AB-37EFEBBF1B5F}" dt="2020-04-03T15:39:29.284" v="56"/>
        <pc:sldMkLst>
          <pc:docMk/>
          <pc:sldMk cId="62491024" sldId="513"/>
        </pc:sldMkLst>
      </pc:sldChg>
      <pc:sldChg chg="del">
        <pc:chgData name="" userId="" providerId="" clId="Web-{BEA8371B-314E-4F87-A3AB-37EFEBBF1B5F}" dt="2020-04-03T15:48:18.694" v="210"/>
        <pc:sldMkLst>
          <pc:docMk/>
          <pc:sldMk cId="3561365848" sldId="514"/>
        </pc:sldMkLst>
      </pc:sldChg>
      <pc:sldChg chg="del">
        <pc:chgData name="" userId="" providerId="" clId="Web-{BEA8371B-314E-4F87-A3AB-37EFEBBF1B5F}" dt="2020-04-03T16:13:45.252" v="322"/>
        <pc:sldMkLst>
          <pc:docMk/>
          <pc:sldMk cId="502451152" sldId="515"/>
        </pc:sldMkLst>
      </pc:sldChg>
      <pc:sldChg chg="del">
        <pc:chgData name="" userId="" providerId="" clId="Web-{BEA8371B-314E-4F87-A3AB-37EFEBBF1B5F}" dt="2020-04-03T16:22:26.631" v="419"/>
        <pc:sldMkLst>
          <pc:docMk/>
          <pc:sldMk cId="1576503687" sldId="516"/>
        </pc:sldMkLst>
      </pc:sldChg>
      <pc:sldChg chg="del">
        <pc:chgData name="" userId="" providerId="" clId="Web-{BEA8371B-314E-4F87-A3AB-37EFEBBF1B5F}" dt="2020-04-03T16:26:24.023" v="513"/>
        <pc:sldMkLst>
          <pc:docMk/>
          <pc:sldMk cId="532216914" sldId="517"/>
        </pc:sldMkLst>
      </pc:sldChg>
      <pc:sldChg chg="del">
        <pc:chgData name="" userId="" providerId="" clId="Web-{BEA8371B-314E-4F87-A3AB-37EFEBBF1B5F}" dt="2020-04-03T15:43:43.301" v="129"/>
        <pc:sldMkLst>
          <pc:docMk/>
          <pc:sldMk cId="2639457482" sldId="530"/>
        </pc:sldMkLst>
      </pc:sldChg>
      <pc:sldChg chg="modSp">
        <pc:chgData name="" userId="" providerId="" clId="Web-{BEA8371B-314E-4F87-A3AB-37EFEBBF1B5F}" dt="2020-04-03T15:39:25.049" v="54" actId="20577"/>
        <pc:sldMkLst>
          <pc:docMk/>
          <pc:sldMk cId="3301525649" sldId="534"/>
        </pc:sldMkLst>
        <pc:spChg chg="mod">
          <ac:chgData name="" userId="" providerId="" clId="Web-{BEA8371B-314E-4F87-A3AB-37EFEBBF1B5F}" dt="2020-04-03T15:35:43.173" v="9" actId="1076"/>
          <ac:spMkLst>
            <pc:docMk/>
            <pc:sldMk cId="3301525649" sldId="534"/>
            <ac:spMk id="4" creationId="{8EA5DDB3-2E2D-8C42-AACA-C81E69FB6437}"/>
          </ac:spMkLst>
        </pc:spChg>
        <pc:spChg chg="mod">
          <ac:chgData name="" userId="" providerId="" clId="Web-{BEA8371B-314E-4F87-A3AB-37EFEBBF1B5F}" dt="2020-04-03T15:35:31.377" v="0" actId="20577"/>
          <ac:spMkLst>
            <pc:docMk/>
            <pc:sldMk cId="3301525649" sldId="534"/>
            <ac:spMk id="5" creationId="{7140D255-D454-3648-B539-C776BDDD690E}"/>
          </ac:spMkLst>
        </pc:spChg>
        <pc:spChg chg="mod">
          <ac:chgData name="" userId="" providerId="" clId="Web-{BEA8371B-314E-4F87-A3AB-37EFEBBF1B5F}" dt="2020-04-03T15:35:52.798" v="14" actId="20577"/>
          <ac:spMkLst>
            <pc:docMk/>
            <pc:sldMk cId="3301525649" sldId="534"/>
            <ac:spMk id="6" creationId="{6CE4DCF9-37E3-5E40-A196-61928DEBA5EF}"/>
          </ac:spMkLst>
        </pc:spChg>
        <pc:spChg chg="mod">
          <ac:chgData name="" userId="" providerId="" clId="Web-{BEA8371B-314E-4F87-A3AB-37EFEBBF1B5F}" dt="2020-04-03T15:39:25.049" v="54" actId="20577"/>
          <ac:spMkLst>
            <pc:docMk/>
            <pc:sldMk cId="3301525649" sldId="534"/>
            <ac:spMk id="7" creationId="{9F02A7D4-6206-914C-B803-DD6A74D0E456}"/>
          </ac:spMkLst>
        </pc:spChg>
        <pc:spChg chg="mod">
          <ac:chgData name="" userId="" providerId="" clId="Web-{BEA8371B-314E-4F87-A3AB-37EFEBBF1B5F}" dt="2020-04-03T15:37:20.392" v="44" actId="20577"/>
          <ac:spMkLst>
            <pc:docMk/>
            <pc:sldMk cId="3301525649" sldId="534"/>
            <ac:spMk id="8" creationId="{44606008-D7D6-BD4D-A2BE-7F492A0E7EF7}"/>
          </ac:spMkLst>
        </pc:spChg>
        <pc:spChg chg="mod">
          <ac:chgData name="" userId="" providerId="" clId="Web-{BEA8371B-314E-4F87-A3AB-37EFEBBF1B5F}" dt="2020-04-03T15:37:08.158" v="32" actId="14100"/>
          <ac:spMkLst>
            <pc:docMk/>
            <pc:sldMk cId="3301525649" sldId="534"/>
            <ac:spMk id="9" creationId="{9E002A87-DFF9-2A40-A198-8E0C0F900DF6}"/>
          </ac:spMkLst>
        </pc:spChg>
        <pc:spChg chg="mod">
          <ac:chgData name="" userId="" providerId="" clId="Web-{BEA8371B-314E-4F87-A3AB-37EFEBBF1B5F}" dt="2020-04-03T15:37:31.986" v="47" actId="20577"/>
          <ac:spMkLst>
            <pc:docMk/>
            <pc:sldMk cId="3301525649" sldId="534"/>
            <ac:spMk id="10" creationId="{6FED2F29-678E-1A4C-BEE9-91B21058868F}"/>
          </ac:spMkLst>
        </pc:spChg>
        <pc:spChg chg="mod">
          <ac:chgData name="" userId="" providerId="" clId="Web-{BEA8371B-314E-4F87-A3AB-37EFEBBF1B5F}" dt="2020-04-03T15:36:01.157" v="21" actId="20577"/>
          <ac:spMkLst>
            <pc:docMk/>
            <pc:sldMk cId="3301525649" sldId="534"/>
            <ac:spMk id="11" creationId="{4159F598-1D20-3E4E-81BF-3C88DD4004D0}"/>
          </ac:spMkLst>
        </pc:spChg>
      </pc:sldChg>
      <pc:sldChg chg="modSp">
        <pc:chgData name="" userId="" providerId="" clId="Web-{BEA8371B-314E-4F87-A3AB-37EFEBBF1B5F}" dt="2020-04-03T15:43:40.911" v="126" actId="20577"/>
        <pc:sldMkLst>
          <pc:docMk/>
          <pc:sldMk cId="825207890" sldId="535"/>
        </pc:sldMkLst>
        <pc:spChg chg="mod">
          <ac:chgData name="" userId="" providerId="" clId="Web-{BEA8371B-314E-4F87-A3AB-37EFEBBF1B5F}" dt="2020-04-03T15:39:46.253" v="57" actId="20577"/>
          <ac:spMkLst>
            <pc:docMk/>
            <pc:sldMk cId="825207890" sldId="535"/>
            <ac:spMk id="2" creationId="{56367396-B2D8-8444-AC6A-EAD2226CDA23}"/>
          </ac:spMkLst>
        </pc:spChg>
        <pc:spChg chg="mod">
          <ac:chgData name="" userId="" providerId="" clId="Web-{BEA8371B-314E-4F87-A3AB-37EFEBBF1B5F}" dt="2020-04-03T15:40:50.550" v="64" actId="20577"/>
          <ac:spMkLst>
            <pc:docMk/>
            <pc:sldMk cId="825207890" sldId="535"/>
            <ac:spMk id="3" creationId="{D8BB498C-EC90-6F4A-BB0C-AAE3B1373D09}"/>
          </ac:spMkLst>
        </pc:spChg>
        <pc:spChg chg="mod">
          <ac:chgData name="" userId="" providerId="" clId="Web-{BEA8371B-314E-4F87-A3AB-37EFEBBF1B5F}" dt="2020-04-03T15:40:53.456" v="68" actId="20577"/>
          <ac:spMkLst>
            <pc:docMk/>
            <pc:sldMk cId="825207890" sldId="535"/>
            <ac:spMk id="4" creationId="{8EA5DDB3-2E2D-8C42-AACA-C81E69FB6437}"/>
          </ac:spMkLst>
        </pc:spChg>
        <pc:spChg chg="mod">
          <ac:chgData name="" userId="" providerId="" clId="Web-{BEA8371B-314E-4F87-A3AB-37EFEBBF1B5F}" dt="2020-04-03T15:41:08.630" v="79" actId="20577"/>
          <ac:spMkLst>
            <pc:docMk/>
            <pc:sldMk cId="825207890" sldId="535"/>
            <ac:spMk id="5" creationId="{7140D255-D454-3648-B539-C776BDDD690E}"/>
          </ac:spMkLst>
        </pc:spChg>
        <pc:spChg chg="mod">
          <ac:chgData name="" userId="" providerId="" clId="Web-{BEA8371B-314E-4F87-A3AB-37EFEBBF1B5F}" dt="2020-04-03T15:43:40.911" v="126" actId="20577"/>
          <ac:spMkLst>
            <pc:docMk/>
            <pc:sldMk cId="825207890" sldId="535"/>
            <ac:spMk id="6" creationId="{6CE4DCF9-37E3-5E40-A196-61928DEBA5EF}"/>
          </ac:spMkLst>
        </pc:spChg>
        <pc:spChg chg="mod">
          <ac:chgData name="" userId="" providerId="" clId="Web-{BEA8371B-314E-4F87-A3AB-37EFEBBF1B5F}" dt="2020-04-03T15:41:02.300" v="73" actId="20577"/>
          <ac:spMkLst>
            <pc:docMk/>
            <pc:sldMk cId="825207890" sldId="535"/>
            <ac:spMk id="7" creationId="{9F02A7D4-6206-914C-B803-DD6A74D0E456}"/>
          </ac:spMkLst>
        </pc:spChg>
        <pc:spChg chg="mod">
          <ac:chgData name="" userId="" providerId="" clId="Web-{BEA8371B-314E-4F87-A3AB-37EFEBBF1B5F}" dt="2020-04-03T15:43:00.989" v="117" actId="20577"/>
          <ac:spMkLst>
            <pc:docMk/>
            <pc:sldMk cId="825207890" sldId="535"/>
            <ac:spMk id="8" creationId="{44606008-D7D6-BD4D-A2BE-7F492A0E7EF7}"/>
          </ac:spMkLst>
        </pc:spChg>
        <pc:spChg chg="mod">
          <ac:chgData name="" userId="" providerId="" clId="Web-{BEA8371B-314E-4F87-A3AB-37EFEBBF1B5F}" dt="2020-04-03T15:41:43.175" v="108" actId="14100"/>
          <ac:spMkLst>
            <pc:docMk/>
            <pc:sldMk cId="825207890" sldId="535"/>
            <ac:spMk id="9" creationId="{9E002A87-DFF9-2A40-A198-8E0C0F900DF6}"/>
          </ac:spMkLst>
        </pc:spChg>
        <pc:spChg chg="mod">
          <ac:chgData name="" userId="" providerId="" clId="Web-{BEA8371B-314E-4F87-A3AB-37EFEBBF1B5F}" dt="2020-04-03T15:41:50.597" v="111" actId="20577"/>
          <ac:spMkLst>
            <pc:docMk/>
            <pc:sldMk cId="825207890" sldId="535"/>
            <ac:spMk id="10" creationId="{6FED2F29-678E-1A4C-BEE9-91B21058868F}"/>
          </ac:spMkLst>
        </pc:spChg>
        <pc:spChg chg="mod">
          <ac:chgData name="" userId="" providerId="" clId="Web-{BEA8371B-314E-4F87-A3AB-37EFEBBF1B5F}" dt="2020-04-03T15:41:18.800" v="88" actId="1076"/>
          <ac:spMkLst>
            <pc:docMk/>
            <pc:sldMk cId="825207890" sldId="535"/>
            <ac:spMk id="11" creationId="{4159F598-1D20-3E4E-81BF-3C88DD4004D0}"/>
          </ac:spMkLst>
        </pc:spChg>
      </pc:sldChg>
      <pc:sldChg chg="modSp">
        <pc:chgData name="" userId="" providerId="" clId="Web-{BEA8371B-314E-4F87-A3AB-37EFEBBF1B5F}" dt="2020-04-03T15:48:12.866" v="209" actId="14100"/>
        <pc:sldMkLst>
          <pc:docMk/>
          <pc:sldMk cId="999345836" sldId="536"/>
        </pc:sldMkLst>
        <pc:spChg chg="mod">
          <ac:chgData name="" userId="" providerId="" clId="Web-{BEA8371B-314E-4F87-A3AB-37EFEBBF1B5F}" dt="2020-04-03T15:44:25.177" v="132" actId="20577"/>
          <ac:spMkLst>
            <pc:docMk/>
            <pc:sldMk cId="999345836" sldId="536"/>
            <ac:spMk id="2" creationId="{56367396-B2D8-8444-AC6A-EAD2226CDA23}"/>
          </ac:spMkLst>
        </pc:spChg>
        <pc:spChg chg="mod">
          <ac:chgData name="" userId="" providerId="" clId="Web-{BEA8371B-314E-4F87-A3AB-37EFEBBF1B5F}" dt="2020-04-03T15:44:44.036" v="151" actId="20577"/>
          <ac:spMkLst>
            <pc:docMk/>
            <pc:sldMk cId="999345836" sldId="536"/>
            <ac:spMk id="3" creationId="{D8BB498C-EC90-6F4A-BB0C-AAE3B1373D09}"/>
          </ac:spMkLst>
        </pc:spChg>
        <pc:spChg chg="mod">
          <ac:chgData name="" userId="" providerId="" clId="Web-{BEA8371B-314E-4F87-A3AB-37EFEBBF1B5F}" dt="2020-04-03T15:46:40.818" v="174" actId="20577"/>
          <ac:spMkLst>
            <pc:docMk/>
            <pc:sldMk cId="999345836" sldId="536"/>
            <ac:spMk id="4" creationId="{8EA5DDB3-2E2D-8C42-AACA-C81E69FB6437}"/>
          </ac:spMkLst>
        </pc:spChg>
        <pc:spChg chg="mod">
          <ac:chgData name="" userId="" providerId="" clId="Web-{BEA8371B-314E-4F87-A3AB-37EFEBBF1B5F}" dt="2020-04-03T15:47:12.522" v="189" actId="20577"/>
          <ac:spMkLst>
            <pc:docMk/>
            <pc:sldMk cId="999345836" sldId="536"/>
            <ac:spMk id="5" creationId="{7140D255-D454-3648-B539-C776BDDD690E}"/>
          </ac:spMkLst>
        </pc:spChg>
        <pc:spChg chg="mod">
          <ac:chgData name="" userId="" providerId="" clId="Web-{BEA8371B-314E-4F87-A3AB-37EFEBBF1B5F}" dt="2020-04-03T15:47:15.381" v="193" actId="20577"/>
          <ac:spMkLst>
            <pc:docMk/>
            <pc:sldMk cId="999345836" sldId="536"/>
            <ac:spMk id="6" creationId="{6CE4DCF9-37E3-5E40-A196-61928DEBA5EF}"/>
          </ac:spMkLst>
        </pc:spChg>
        <pc:spChg chg="mod">
          <ac:chgData name="" userId="" providerId="" clId="Web-{BEA8371B-314E-4F87-A3AB-37EFEBBF1B5F}" dt="2020-04-03T15:44:51.411" v="154" actId="20577"/>
          <ac:spMkLst>
            <pc:docMk/>
            <pc:sldMk cId="999345836" sldId="536"/>
            <ac:spMk id="7" creationId="{9F02A7D4-6206-914C-B803-DD6A74D0E456}"/>
          </ac:spMkLst>
        </pc:spChg>
        <pc:spChg chg="mod">
          <ac:chgData name="" userId="" providerId="" clId="Web-{BEA8371B-314E-4F87-A3AB-37EFEBBF1B5F}" dt="2020-04-03T15:45:00.364" v="163" actId="20577"/>
          <ac:spMkLst>
            <pc:docMk/>
            <pc:sldMk cId="999345836" sldId="536"/>
            <ac:spMk id="8" creationId="{44606008-D7D6-BD4D-A2BE-7F492A0E7EF7}"/>
          </ac:spMkLst>
        </pc:spChg>
        <pc:spChg chg="mod">
          <ac:chgData name="" userId="" providerId="" clId="Web-{BEA8371B-314E-4F87-A3AB-37EFEBBF1B5F}" dt="2020-04-03T15:45:18.474" v="168" actId="20577"/>
          <ac:spMkLst>
            <pc:docMk/>
            <pc:sldMk cId="999345836" sldId="536"/>
            <ac:spMk id="9" creationId="{9E002A87-DFF9-2A40-A198-8E0C0F900DF6}"/>
          </ac:spMkLst>
        </pc:spChg>
        <pc:spChg chg="mod">
          <ac:chgData name="" userId="" providerId="" clId="Web-{BEA8371B-314E-4F87-A3AB-37EFEBBF1B5F}" dt="2020-04-03T15:48:12.866" v="209" actId="14100"/>
          <ac:spMkLst>
            <pc:docMk/>
            <pc:sldMk cId="999345836" sldId="536"/>
            <ac:spMk id="10" creationId="{6FED2F29-678E-1A4C-BEE9-91B21058868F}"/>
          </ac:spMkLst>
        </pc:spChg>
        <pc:spChg chg="mod">
          <ac:chgData name="" userId="" providerId="" clId="Web-{BEA8371B-314E-4F87-A3AB-37EFEBBF1B5F}" dt="2020-04-03T15:47:31.866" v="199" actId="14100"/>
          <ac:spMkLst>
            <pc:docMk/>
            <pc:sldMk cId="999345836" sldId="536"/>
            <ac:spMk id="11" creationId="{4159F598-1D20-3E4E-81BF-3C88DD4004D0}"/>
          </ac:spMkLst>
        </pc:spChg>
      </pc:sldChg>
      <pc:sldChg chg="modSp">
        <pc:chgData name="" userId="" providerId="" clId="Web-{BEA8371B-314E-4F87-A3AB-37EFEBBF1B5F}" dt="2020-04-03T16:01:02.434" v="321" actId="1076"/>
        <pc:sldMkLst>
          <pc:docMk/>
          <pc:sldMk cId="1598497792" sldId="537"/>
        </pc:sldMkLst>
        <pc:spChg chg="mod">
          <ac:chgData name="" userId="" providerId="" clId="Web-{BEA8371B-314E-4F87-A3AB-37EFEBBF1B5F}" dt="2020-04-03T15:58:30.792" v="216" actId="20577"/>
          <ac:spMkLst>
            <pc:docMk/>
            <pc:sldMk cId="1598497792" sldId="537"/>
            <ac:spMk id="2" creationId="{56367396-B2D8-8444-AC6A-EAD2226CDA23}"/>
          </ac:spMkLst>
        </pc:spChg>
        <pc:spChg chg="mod">
          <ac:chgData name="" userId="" providerId="" clId="Web-{BEA8371B-314E-4F87-A3AB-37EFEBBF1B5F}" dt="2020-04-03T15:58:47.824" v="240" actId="20577"/>
          <ac:spMkLst>
            <pc:docMk/>
            <pc:sldMk cId="1598497792" sldId="537"/>
            <ac:spMk id="3" creationId="{D8BB498C-EC90-6F4A-BB0C-AAE3B1373D09}"/>
          </ac:spMkLst>
        </pc:spChg>
        <pc:spChg chg="mod">
          <ac:chgData name="" userId="" providerId="" clId="Web-{BEA8371B-314E-4F87-A3AB-37EFEBBF1B5F}" dt="2020-04-03T15:59:09.839" v="253" actId="14100"/>
          <ac:spMkLst>
            <pc:docMk/>
            <pc:sldMk cId="1598497792" sldId="537"/>
            <ac:spMk id="4" creationId="{8EA5DDB3-2E2D-8C42-AACA-C81E69FB6437}"/>
          </ac:spMkLst>
        </pc:spChg>
        <pc:spChg chg="mod">
          <ac:chgData name="" userId="" providerId="" clId="Web-{BEA8371B-314E-4F87-A3AB-37EFEBBF1B5F}" dt="2020-04-03T15:59:05.042" v="250" actId="20577"/>
          <ac:spMkLst>
            <pc:docMk/>
            <pc:sldMk cId="1598497792" sldId="537"/>
            <ac:spMk id="5" creationId="{7140D255-D454-3648-B539-C776BDDD690E}"/>
          </ac:spMkLst>
        </pc:spChg>
        <pc:spChg chg="mod">
          <ac:chgData name="" userId="" providerId="" clId="Web-{BEA8371B-314E-4F87-A3AB-37EFEBBF1B5F}" dt="2020-04-03T15:59:35.511" v="272" actId="14100"/>
          <ac:spMkLst>
            <pc:docMk/>
            <pc:sldMk cId="1598497792" sldId="537"/>
            <ac:spMk id="6" creationId="{6CE4DCF9-37E3-5E40-A196-61928DEBA5EF}"/>
          </ac:spMkLst>
        </pc:spChg>
        <pc:spChg chg="mod">
          <ac:chgData name="" userId="" providerId="" clId="Web-{BEA8371B-314E-4F87-A3AB-37EFEBBF1B5F}" dt="2020-04-03T15:59:29.560" v="269" actId="20577"/>
          <ac:spMkLst>
            <pc:docMk/>
            <pc:sldMk cId="1598497792" sldId="537"/>
            <ac:spMk id="7" creationId="{9F02A7D4-6206-914C-B803-DD6A74D0E456}"/>
          </ac:spMkLst>
        </pc:spChg>
        <pc:spChg chg="mod">
          <ac:chgData name="" userId="" providerId="" clId="Web-{BEA8371B-314E-4F87-A3AB-37EFEBBF1B5F}" dt="2020-04-03T15:59:49.730" v="281" actId="20577"/>
          <ac:spMkLst>
            <pc:docMk/>
            <pc:sldMk cId="1598497792" sldId="537"/>
            <ac:spMk id="8" creationId="{44606008-D7D6-BD4D-A2BE-7F492A0E7EF7}"/>
          </ac:spMkLst>
        </pc:spChg>
        <pc:spChg chg="mod">
          <ac:chgData name="" userId="" providerId="" clId="Web-{BEA8371B-314E-4F87-A3AB-37EFEBBF1B5F}" dt="2020-04-03T16:00:40.871" v="308" actId="14100"/>
          <ac:spMkLst>
            <pc:docMk/>
            <pc:sldMk cId="1598497792" sldId="537"/>
            <ac:spMk id="9" creationId="{9E002A87-DFF9-2A40-A198-8E0C0F900DF6}"/>
          </ac:spMkLst>
        </pc:spChg>
        <pc:spChg chg="mod">
          <ac:chgData name="" userId="" providerId="" clId="Web-{BEA8371B-314E-4F87-A3AB-37EFEBBF1B5F}" dt="2020-04-03T16:00:10.871" v="292" actId="14100"/>
          <ac:spMkLst>
            <pc:docMk/>
            <pc:sldMk cId="1598497792" sldId="537"/>
            <ac:spMk id="10" creationId="{6FED2F29-678E-1A4C-BEE9-91B21058868F}"/>
          </ac:spMkLst>
        </pc:spChg>
        <pc:spChg chg="mod">
          <ac:chgData name="" userId="" providerId="" clId="Web-{BEA8371B-314E-4F87-A3AB-37EFEBBF1B5F}" dt="2020-04-03T16:01:02.434" v="321" actId="1076"/>
          <ac:spMkLst>
            <pc:docMk/>
            <pc:sldMk cId="1598497792" sldId="537"/>
            <ac:spMk id="11" creationId="{4159F598-1D20-3E4E-81BF-3C88DD4004D0}"/>
          </ac:spMkLst>
        </pc:spChg>
      </pc:sldChg>
      <pc:sldChg chg="modSp">
        <pc:chgData name="" userId="" providerId="" clId="Web-{BEA8371B-314E-4F87-A3AB-37EFEBBF1B5F}" dt="2020-04-03T16:22:21.506" v="416" actId="20577"/>
        <pc:sldMkLst>
          <pc:docMk/>
          <pc:sldMk cId="1588744321" sldId="538"/>
        </pc:sldMkLst>
        <pc:spChg chg="mod">
          <ac:chgData name="" userId="" providerId="" clId="Web-{BEA8371B-314E-4F87-A3AB-37EFEBBF1B5F}" dt="2020-04-03T16:14:25.377" v="354" actId="1076"/>
          <ac:spMkLst>
            <pc:docMk/>
            <pc:sldMk cId="1588744321" sldId="538"/>
            <ac:spMk id="2" creationId="{56367396-B2D8-8444-AC6A-EAD2226CDA23}"/>
          </ac:spMkLst>
        </pc:spChg>
        <pc:spChg chg="mod">
          <ac:chgData name="" userId="" providerId="" clId="Web-{BEA8371B-314E-4F87-A3AB-37EFEBBF1B5F}" dt="2020-04-03T16:14:06.065" v="329" actId="20577"/>
          <ac:spMkLst>
            <pc:docMk/>
            <pc:sldMk cId="1588744321" sldId="538"/>
            <ac:spMk id="3" creationId="{D8BB498C-EC90-6F4A-BB0C-AAE3B1373D09}"/>
          </ac:spMkLst>
        </pc:spChg>
        <pc:spChg chg="mod">
          <ac:chgData name="" userId="" providerId="" clId="Web-{BEA8371B-314E-4F87-A3AB-37EFEBBF1B5F}" dt="2020-04-03T16:19:49.567" v="413" actId="14100"/>
          <ac:spMkLst>
            <pc:docMk/>
            <pc:sldMk cId="1588744321" sldId="538"/>
            <ac:spMk id="4" creationId="{8EA5DDB3-2E2D-8C42-AACA-C81E69FB6437}"/>
          </ac:spMkLst>
        </pc:spChg>
        <pc:spChg chg="mod">
          <ac:chgData name="" userId="" providerId="" clId="Web-{BEA8371B-314E-4F87-A3AB-37EFEBBF1B5F}" dt="2020-04-03T16:18:46.114" v="394" actId="14100"/>
          <ac:spMkLst>
            <pc:docMk/>
            <pc:sldMk cId="1588744321" sldId="538"/>
            <ac:spMk id="5" creationId="{7140D255-D454-3648-B539-C776BDDD690E}"/>
          </ac:spMkLst>
        </pc:spChg>
        <pc:spChg chg="mod">
          <ac:chgData name="" userId="" providerId="" clId="Web-{BEA8371B-314E-4F87-A3AB-37EFEBBF1B5F}" dt="2020-04-03T16:14:42.487" v="365" actId="20577"/>
          <ac:spMkLst>
            <pc:docMk/>
            <pc:sldMk cId="1588744321" sldId="538"/>
            <ac:spMk id="6" creationId="{6CE4DCF9-37E3-5E40-A196-61928DEBA5EF}"/>
          </ac:spMkLst>
        </pc:spChg>
        <pc:spChg chg="mod">
          <ac:chgData name="" userId="" providerId="" clId="Web-{BEA8371B-314E-4F87-A3AB-37EFEBBF1B5F}" dt="2020-04-03T16:17:12.410" v="376" actId="20577"/>
          <ac:spMkLst>
            <pc:docMk/>
            <pc:sldMk cId="1588744321" sldId="538"/>
            <ac:spMk id="7" creationId="{9F02A7D4-6206-914C-B803-DD6A74D0E456}"/>
          </ac:spMkLst>
        </pc:spChg>
        <pc:spChg chg="mod">
          <ac:chgData name="" userId="" providerId="" clId="Web-{BEA8371B-314E-4F87-A3AB-37EFEBBF1B5F}" dt="2020-04-03T16:14:36.221" v="360" actId="20577"/>
          <ac:spMkLst>
            <pc:docMk/>
            <pc:sldMk cId="1588744321" sldId="538"/>
            <ac:spMk id="8" creationId="{44606008-D7D6-BD4D-A2BE-7F492A0E7EF7}"/>
          </ac:spMkLst>
        </pc:spChg>
        <pc:spChg chg="mod">
          <ac:chgData name="" userId="" providerId="" clId="Web-{BEA8371B-314E-4F87-A3AB-37EFEBBF1B5F}" dt="2020-04-03T16:18:57.801" v="395" actId="20577"/>
          <ac:spMkLst>
            <pc:docMk/>
            <pc:sldMk cId="1588744321" sldId="538"/>
            <ac:spMk id="9" creationId="{9E002A87-DFF9-2A40-A198-8E0C0F900DF6}"/>
          </ac:spMkLst>
        </pc:spChg>
        <pc:spChg chg="mod">
          <ac:chgData name="" userId="" providerId="" clId="Web-{BEA8371B-314E-4F87-A3AB-37EFEBBF1B5F}" dt="2020-04-03T16:22:21.506" v="416" actId="20577"/>
          <ac:spMkLst>
            <pc:docMk/>
            <pc:sldMk cId="1588744321" sldId="538"/>
            <ac:spMk id="10" creationId="{6FED2F29-678E-1A4C-BEE9-91B21058868F}"/>
          </ac:spMkLst>
        </pc:spChg>
        <pc:spChg chg="mod">
          <ac:chgData name="" userId="" providerId="" clId="Web-{BEA8371B-314E-4F87-A3AB-37EFEBBF1B5F}" dt="2020-04-03T16:18:28.785" v="389" actId="20577"/>
          <ac:spMkLst>
            <pc:docMk/>
            <pc:sldMk cId="1588744321" sldId="538"/>
            <ac:spMk id="11" creationId="{4159F598-1D20-3E4E-81BF-3C88DD4004D0}"/>
          </ac:spMkLst>
        </pc:spChg>
      </pc:sldChg>
      <pc:sldChg chg="modSp">
        <pc:chgData name="" userId="" providerId="" clId="Web-{BEA8371B-314E-4F87-A3AB-37EFEBBF1B5F}" dt="2020-04-03T16:26:18.132" v="512" actId="14100"/>
        <pc:sldMkLst>
          <pc:docMk/>
          <pc:sldMk cId="1591961788" sldId="539"/>
        </pc:sldMkLst>
        <pc:spChg chg="mod">
          <ac:chgData name="" userId="" providerId="" clId="Web-{BEA8371B-314E-4F87-A3AB-37EFEBBF1B5F}" dt="2020-04-03T16:23:52.663" v="457" actId="14100"/>
          <ac:spMkLst>
            <pc:docMk/>
            <pc:sldMk cId="1591961788" sldId="539"/>
            <ac:spMk id="2" creationId="{56367396-B2D8-8444-AC6A-EAD2226CDA23}"/>
          </ac:spMkLst>
        </pc:spChg>
        <pc:spChg chg="mod">
          <ac:chgData name="" userId="" providerId="" clId="Web-{BEA8371B-314E-4F87-A3AB-37EFEBBF1B5F}" dt="2020-04-03T16:23:49.772" v="456" actId="14100"/>
          <ac:spMkLst>
            <pc:docMk/>
            <pc:sldMk cId="1591961788" sldId="539"/>
            <ac:spMk id="3" creationId="{D8BB498C-EC90-6F4A-BB0C-AAE3B1373D09}"/>
          </ac:spMkLst>
        </pc:spChg>
        <pc:spChg chg="mod">
          <ac:chgData name="" userId="" providerId="" clId="Web-{BEA8371B-314E-4F87-A3AB-37EFEBBF1B5F}" dt="2020-04-03T16:24:02.460" v="461" actId="14100"/>
          <ac:spMkLst>
            <pc:docMk/>
            <pc:sldMk cId="1591961788" sldId="539"/>
            <ac:spMk id="4" creationId="{8EA5DDB3-2E2D-8C42-AACA-C81E69FB6437}"/>
          </ac:spMkLst>
        </pc:spChg>
        <pc:spChg chg="mod">
          <ac:chgData name="" userId="" providerId="" clId="Web-{BEA8371B-314E-4F87-A3AB-37EFEBBF1B5F}" dt="2020-04-03T16:24:53.194" v="487" actId="14100"/>
          <ac:spMkLst>
            <pc:docMk/>
            <pc:sldMk cId="1591961788" sldId="539"/>
            <ac:spMk id="5" creationId="{7140D255-D454-3648-B539-C776BDDD690E}"/>
          </ac:spMkLst>
        </pc:spChg>
        <pc:spChg chg="mod">
          <ac:chgData name="" userId="" providerId="" clId="Web-{BEA8371B-314E-4F87-A3AB-37EFEBBF1B5F}" dt="2020-04-03T16:24:09.350" v="469" actId="14100"/>
          <ac:spMkLst>
            <pc:docMk/>
            <pc:sldMk cId="1591961788" sldId="539"/>
            <ac:spMk id="6" creationId="{6CE4DCF9-37E3-5E40-A196-61928DEBA5EF}"/>
          </ac:spMkLst>
        </pc:spChg>
        <pc:spChg chg="mod">
          <ac:chgData name="" userId="" providerId="" clId="Web-{BEA8371B-314E-4F87-A3AB-37EFEBBF1B5F}" dt="2020-04-03T16:24:22.319" v="475" actId="20577"/>
          <ac:spMkLst>
            <pc:docMk/>
            <pc:sldMk cId="1591961788" sldId="539"/>
            <ac:spMk id="7" creationId="{9F02A7D4-6206-914C-B803-DD6A74D0E456}"/>
          </ac:spMkLst>
        </pc:spChg>
        <pc:spChg chg="mod">
          <ac:chgData name="" userId="" providerId="" clId="Web-{BEA8371B-314E-4F87-A3AB-37EFEBBF1B5F}" dt="2020-04-03T16:26:18.132" v="512" actId="14100"/>
          <ac:spMkLst>
            <pc:docMk/>
            <pc:sldMk cId="1591961788" sldId="539"/>
            <ac:spMk id="8" creationId="{44606008-D7D6-BD4D-A2BE-7F492A0E7EF7}"/>
          </ac:spMkLst>
        </pc:spChg>
        <pc:spChg chg="mod">
          <ac:chgData name="" userId="" providerId="" clId="Web-{BEA8371B-314E-4F87-A3AB-37EFEBBF1B5F}" dt="2020-04-03T16:25:38.085" v="503" actId="14100"/>
          <ac:spMkLst>
            <pc:docMk/>
            <pc:sldMk cId="1591961788" sldId="539"/>
            <ac:spMk id="9" creationId="{9E002A87-DFF9-2A40-A198-8E0C0F900DF6}"/>
          </ac:spMkLst>
        </pc:spChg>
        <pc:spChg chg="mod">
          <ac:chgData name="" userId="" providerId="" clId="Web-{BEA8371B-314E-4F87-A3AB-37EFEBBF1B5F}" dt="2020-04-03T16:24:41.493" v="479" actId="20577"/>
          <ac:spMkLst>
            <pc:docMk/>
            <pc:sldMk cId="1591961788" sldId="539"/>
            <ac:spMk id="10" creationId="{6FED2F29-678E-1A4C-BEE9-91B21058868F}"/>
          </ac:spMkLst>
        </pc:spChg>
        <pc:spChg chg="mod">
          <ac:chgData name="" userId="" providerId="" clId="Web-{BEA8371B-314E-4F87-A3AB-37EFEBBF1B5F}" dt="2020-04-03T16:25:15.101" v="492" actId="1076"/>
          <ac:spMkLst>
            <pc:docMk/>
            <pc:sldMk cId="1591961788" sldId="539"/>
            <ac:spMk id="11" creationId="{4159F598-1D20-3E4E-81BF-3C88DD4004D0}"/>
          </ac:spMkLst>
        </pc:spChg>
      </pc:sldChg>
      <pc:sldChg chg="modSp">
        <pc:chgData name="" userId="" providerId="" clId="Web-{BEA8371B-314E-4F87-A3AB-37EFEBBF1B5F}" dt="2020-04-03T16:26:36.867" v="518" actId="20577"/>
        <pc:sldMkLst>
          <pc:docMk/>
          <pc:sldMk cId="363016567" sldId="540"/>
        </pc:sldMkLst>
        <pc:spChg chg="mod">
          <ac:chgData name="" userId="" providerId="" clId="Web-{BEA8371B-314E-4F87-A3AB-37EFEBBF1B5F}" dt="2020-04-03T16:26:32.133" v="517" actId="14100"/>
          <ac:spMkLst>
            <pc:docMk/>
            <pc:sldMk cId="363016567" sldId="540"/>
            <ac:spMk id="2" creationId="{56367396-B2D8-8444-AC6A-EAD2226CDA23}"/>
          </ac:spMkLst>
        </pc:spChg>
        <pc:spChg chg="mod">
          <ac:chgData name="" userId="" providerId="" clId="Web-{BEA8371B-314E-4F87-A3AB-37EFEBBF1B5F}" dt="2020-04-03T16:26:36.867" v="518" actId="20577"/>
          <ac:spMkLst>
            <pc:docMk/>
            <pc:sldMk cId="363016567" sldId="540"/>
            <ac:spMk id="3" creationId="{D8BB498C-EC90-6F4A-BB0C-AAE3B1373D09}"/>
          </ac:spMkLst>
        </pc:spChg>
      </pc:sldChg>
    </pc:docChg>
  </pc:docChgLst>
  <pc:docChgLst>
    <pc:chgData clId="Web-{17993D02-3D72-4C24-8824-2F7E6BE21EC8}"/>
    <pc:docChg chg="delSld modSld">
      <pc:chgData name="" userId="" providerId="" clId="Web-{17993D02-3D72-4C24-8824-2F7E6BE21EC8}" dt="2020-04-05T14:25:09.561" v="1766"/>
      <pc:docMkLst>
        <pc:docMk/>
      </pc:docMkLst>
      <pc:sldChg chg="del">
        <pc:chgData name="" userId="" providerId="" clId="Web-{17993D02-3D72-4C24-8824-2F7E6BE21EC8}" dt="2020-04-05T13:06:25.929" v="399"/>
        <pc:sldMkLst>
          <pc:docMk/>
          <pc:sldMk cId="1093233528" sldId="521"/>
        </pc:sldMkLst>
      </pc:sldChg>
      <pc:sldChg chg="del">
        <pc:chgData name="" userId="" providerId="" clId="Web-{17993D02-3D72-4C24-8824-2F7E6BE21EC8}" dt="2020-04-05T13:10:21.908" v="486"/>
        <pc:sldMkLst>
          <pc:docMk/>
          <pc:sldMk cId="142605427" sldId="522"/>
        </pc:sldMkLst>
      </pc:sldChg>
      <pc:sldChg chg="del">
        <pc:chgData name="" userId="" providerId="" clId="Web-{17993D02-3D72-4C24-8824-2F7E6BE21EC8}" dt="2020-04-05T13:13:50.907" v="575"/>
        <pc:sldMkLst>
          <pc:docMk/>
          <pc:sldMk cId="1852365311" sldId="523"/>
        </pc:sldMkLst>
      </pc:sldChg>
      <pc:sldChg chg="del">
        <pc:chgData name="" userId="" providerId="" clId="Web-{17993D02-3D72-4C24-8824-2F7E6BE21EC8}" dt="2020-04-05T13:20:28.300" v="671"/>
        <pc:sldMkLst>
          <pc:docMk/>
          <pc:sldMk cId="3001457651" sldId="524"/>
        </pc:sldMkLst>
      </pc:sldChg>
      <pc:sldChg chg="del">
        <pc:chgData name="" userId="" providerId="" clId="Web-{17993D02-3D72-4C24-8824-2F7E6BE21EC8}" dt="2020-04-05T13:22:54.305" v="754"/>
        <pc:sldMkLst>
          <pc:docMk/>
          <pc:sldMk cId="475301339" sldId="525"/>
        </pc:sldMkLst>
      </pc:sldChg>
      <pc:sldChg chg="del">
        <pc:chgData name="" userId="" providerId="" clId="Web-{17993D02-3D72-4C24-8824-2F7E6BE21EC8}" dt="2020-04-05T13:25:23.867" v="849"/>
        <pc:sldMkLst>
          <pc:docMk/>
          <pc:sldMk cId="1431975604" sldId="526"/>
        </pc:sldMkLst>
      </pc:sldChg>
      <pc:sldChg chg="del">
        <pc:chgData name="" userId="" providerId="" clId="Web-{17993D02-3D72-4C24-8824-2F7E6BE21EC8}" dt="2020-04-05T13:43:03.143" v="954"/>
        <pc:sldMkLst>
          <pc:docMk/>
          <pc:sldMk cId="3010439239" sldId="527"/>
        </pc:sldMkLst>
      </pc:sldChg>
      <pc:sldChg chg="del">
        <pc:chgData name="" userId="" providerId="" clId="Web-{17993D02-3D72-4C24-8824-2F7E6BE21EC8}" dt="2020-04-05T13:47:20.583" v="1020"/>
        <pc:sldMkLst>
          <pc:docMk/>
          <pc:sldMk cId="1937861015" sldId="528"/>
        </pc:sldMkLst>
      </pc:sldChg>
      <pc:sldChg chg="del">
        <pc:chgData name="" userId="" providerId="" clId="Web-{17993D02-3D72-4C24-8824-2F7E6BE21EC8}" dt="2020-04-05T13:53:50.881" v="1102"/>
        <pc:sldMkLst>
          <pc:docMk/>
          <pc:sldMk cId="731306327" sldId="529"/>
        </pc:sldMkLst>
      </pc:sldChg>
      <pc:sldChg chg="del">
        <pc:chgData name="" userId="" providerId="" clId="Web-{17993D02-3D72-4C24-8824-2F7E6BE21EC8}" dt="2020-04-05T13:54:00.788" v="1104"/>
        <pc:sldMkLst>
          <pc:docMk/>
          <pc:sldMk cId="1020807410" sldId="531"/>
        </pc:sldMkLst>
      </pc:sldChg>
      <pc:sldChg chg="modNotes">
        <pc:chgData name="" userId="" providerId="" clId="Web-{17993D02-3D72-4C24-8824-2F7E6BE21EC8}" dt="2020-04-05T14:10:56.148" v="1376"/>
        <pc:sldMkLst>
          <pc:docMk/>
          <pc:sldMk cId="539254153" sldId="533"/>
        </pc:sldMkLst>
      </pc:sldChg>
      <pc:sldChg chg="modNotes">
        <pc:chgData name="" userId="" providerId="" clId="Web-{17993D02-3D72-4C24-8824-2F7E6BE21EC8}" dt="2020-04-05T14:16:09.257" v="1507"/>
        <pc:sldMkLst>
          <pc:docMk/>
          <pc:sldMk cId="3301525649" sldId="534"/>
        </pc:sldMkLst>
      </pc:sldChg>
      <pc:sldChg chg="modNotes">
        <pc:chgData name="" userId="" providerId="" clId="Web-{17993D02-3D72-4C24-8824-2F7E6BE21EC8}" dt="2020-04-05T14:25:09.561" v="1766"/>
        <pc:sldMkLst>
          <pc:docMk/>
          <pc:sldMk cId="825207890" sldId="535"/>
        </pc:sldMkLst>
      </pc:sldChg>
      <pc:sldChg chg="modSp">
        <pc:chgData name="" userId="" providerId="" clId="Web-{17993D02-3D72-4C24-8824-2F7E6BE21EC8}" dt="2020-04-05T13:06:22.241" v="396" actId="20577"/>
        <pc:sldMkLst>
          <pc:docMk/>
          <pc:sldMk cId="444637999" sldId="543"/>
        </pc:sldMkLst>
        <pc:spChg chg="mod">
          <ac:chgData name="" userId="" providerId="" clId="Web-{17993D02-3D72-4C24-8824-2F7E6BE21EC8}" dt="2020-04-05T13:06:22.241" v="396" actId="20577"/>
          <ac:spMkLst>
            <pc:docMk/>
            <pc:sldMk cId="444637999" sldId="543"/>
            <ac:spMk id="3" creationId="{D8BB498C-EC90-6F4A-BB0C-AAE3B1373D09}"/>
          </ac:spMkLst>
        </pc:spChg>
        <pc:spChg chg="mod">
          <ac:chgData name="" userId="" providerId="" clId="Web-{17993D02-3D72-4C24-8824-2F7E6BE21EC8}" dt="2020-04-05T13:04:09.288" v="318" actId="20577"/>
          <ac:spMkLst>
            <pc:docMk/>
            <pc:sldMk cId="444637999" sldId="543"/>
            <ac:spMk id="4" creationId="{8EA5DDB3-2E2D-8C42-AACA-C81E69FB6437}"/>
          </ac:spMkLst>
        </pc:spChg>
        <pc:spChg chg="mod">
          <ac:chgData name="" userId="" providerId="" clId="Web-{17993D02-3D72-4C24-8824-2F7E6BE21EC8}" dt="2020-04-05T13:06:15.585" v="393" actId="1076"/>
          <ac:spMkLst>
            <pc:docMk/>
            <pc:sldMk cId="444637999" sldId="543"/>
            <ac:spMk id="5" creationId="{7140D255-D454-3648-B539-C776BDDD690E}"/>
          </ac:spMkLst>
        </pc:spChg>
        <pc:spChg chg="mod">
          <ac:chgData name="" userId="" providerId="" clId="Web-{17993D02-3D72-4C24-8824-2F7E6BE21EC8}" dt="2020-04-05T13:05:22.476" v="367" actId="20577"/>
          <ac:spMkLst>
            <pc:docMk/>
            <pc:sldMk cId="444637999" sldId="543"/>
            <ac:spMk id="6" creationId="{6CE4DCF9-37E3-5E40-A196-61928DEBA5EF}"/>
          </ac:spMkLst>
        </pc:spChg>
        <pc:spChg chg="mod">
          <ac:chgData name="" userId="" providerId="" clId="Web-{17993D02-3D72-4C24-8824-2F7E6BE21EC8}" dt="2020-04-05T13:06:00.601" v="385" actId="20577"/>
          <ac:spMkLst>
            <pc:docMk/>
            <pc:sldMk cId="444637999" sldId="543"/>
            <ac:spMk id="7" creationId="{9F02A7D4-6206-914C-B803-DD6A74D0E456}"/>
          </ac:spMkLst>
        </pc:spChg>
        <pc:spChg chg="mod">
          <ac:chgData name="" userId="" providerId="" clId="Web-{17993D02-3D72-4C24-8824-2F7E6BE21EC8}" dt="2020-04-05T13:04:45.741" v="333" actId="20577"/>
          <ac:spMkLst>
            <pc:docMk/>
            <pc:sldMk cId="444637999" sldId="543"/>
            <ac:spMk id="8" creationId="{44606008-D7D6-BD4D-A2BE-7F492A0E7EF7}"/>
          </ac:spMkLst>
        </pc:spChg>
        <pc:spChg chg="mod">
          <ac:chgData name="" userId="" providerId="" clId="Web-{17993D02-3D72-4C24-8824-2F7E6BE21EC8}" dt="2020-04-05T13:05:14.351" v="360" actId="20577"/>
          <ac:spMkLst>
            <pc:docMk/>
            <pc:sldMk cId="444637999" sldId="543"/>
            <ac:spMk id="9" creationId="{9E002A87-DFF9-2A40-A198-8E0C0F900DF6}"/>
          </ac:spMkLst>
        </pc:spChg>
        <pc:spChg chg="mod">
          <ac:chgData name="" userId="" providerId="" clId="Web-{17993D02-3D72-4C24-8824-2F7E6BE21EC8}" dt="2020-04-05T13:04:56.991" v="339" actId="20577"/>
          <ac:spMkLst>
            <pc:docMk/>
            <pc:sldMk cId="444637999" sldId="543"/>
            <ac:spMk id="10" creationId="{6FED2F29-678E-1A4C-BEE9-91B21058868F}"/>
          </ac:spMkLst>
        </pc:spChg>
        <pc:spChg chg="mod">
          <ac:chgData name="" userId="" providerId="" clId="Web-{17993D02-3D72-4C24-8824-2F7E6BE21EC8}" dt="2020-04-05T13:06:11.913" v="392" actId="14100"/>
          <ac:spMkLst>
            <pc:docMk/>
            <pc:sldMk cId="444637999" sldId="543"/>
            <ac:spMk id="11" creationId="{4159F598-1D20-3E4E-81BF-3C88DD4004D0}"/>
          </ac:spMkLst>
        </pc:spChg>
      </pc:sldChg>
      <pc:sldChg chg="modSp">
        <pc:chgData name="" userId="" providerId="" clId="Web-{17993D02-3D72-4C24-8824-2F7E6BE21EC8}" dt="2020-04-05T13:10:21.048" v="484" actId="20577"/>
        <pc:sldMkLst>
          <pc:docMk/>
          <pc:sldMk cId="1861892315" sldId="544"/>
        </pc:sldMkLst>
        <pc:spChg chg="mod">
          <ac:chgData name="" userId="" providerId="" clId="Web-{17993D02-3D72-4C24-8824-2F7E6BE21EC8}" dt="2020-04-05T13:06:49.366" v="413" actId="14100"/>
          <ac:spMkLst>
            <pc:docMk/>
            <pc:sldMk cId="1861892315" sldId="544"/>
            <ac:spMk id="2" creationId="{56367396-B2D8-8444-AC6A-EAD2226CDA23}"/>
          </ac:spMkLst>
        </pc:spChg>
        <pc:spChg chg="mod">
          <ac:chgData name="" userId="" providerId="" clId="Web-{17993D02-3D72-4C24-8824-2F7E6BE21EC8}" dt="2020-04-05T13:07:30.603" v="424" actId="20577"/>
          <ac:spMkLst>
            <pc:docMk/>
            <pc:sldMk cId="1861892315" sldId="544"/>
            <ac:spMk id="3" creationId="{D8BB498C-EC90-6F4A-BB0C-AAE3B1373D09}"/>
          </ac:spMkLst>
        </pc:spChg>
        <pc:spChg chg="mod">
          <ac:chgData name="" userId="" providerId="" clId="Web-{17993D02-3D72-4C24-8824-2F7E6BE21EC8}" dt="2020-04-05T13:07:35.619" v="431" actId="14100"/>
          <ac:spMkLst>
            <pc:docMk/>
            <pc:sldMk cId="1861892315" sldId="544"/>
            <ac:spMk id="4" creationId="{8EA5DDB3-2E2D-8C42-AACA-C81E69FB6437}"/>
          </ac:spMkLst>
        </pc:spChg>
        <pc:spChg chg="mod">
          <ac:chgData name="" userId="" providerId="" clId="Web-{17993D02-3D72-4C24-8824-2F7E6BE21EC8}" dt="2020-04-05T13:10:21.048" v="484" actId="20577"/>
          <ac:spMkLst>
            <pc:docMk/>
            <pc:sldMk cId="1861892315" sldId="544"/>
            <ac:spMk id="5" creationId="{7140D255-D454-3648-B539-C776BDDD690E}"/>
          </ac:spMkLst>
        </pc:spChg>
        <pc:spChg chg="mod">
          <ac:chgData name="" userId="" providerId="" clId="Web-{17993D02-3D72-4C24-8824-2F7E6BE21EC8}" dt="2020-04-05T13:08:42.697" v="457" actId="20577"/>
          <ac:spMkLst>
            <pc:docMk/>
            <pc:sldMk cId="1861892315" sldId="544"/>
            <ac:spMk id="6" creationId="{6CE4DCF9-37E3-5E40-A196-61928DEBA5EF}"/>
          </ac:spMkLst>
        </pc:spChg>
        <pc:spChg chg="mod">
          <ac:chgData name="" userId="" providerId="" clId="Web-{17993D02-3D72-4C24-8824-2F7E6BE21EC8}" dt="2020-04-05T13:09:09.088" v="466" actId="20577"/>
          <ac:spMkLst>
            <pc:docMk/>
            <pc:sldMk cId="1861892315" sldId="544"/>
            <ac:spMk id="7" creationId="{9F02A7D4-6206-914C-B803-DD6A74D0E456}"/>
          </ac:spMkLst>
        </pc:spChg>
        <pc:spChg chg="mod">
          <ac:chgData name="" userId="" providerId="" clId="Web-{17993D02-3D72-4C24-8824-2F7E6BE21EC8}" dt="2020-04-05T13:07:55.088" v="444" actId="20577"/>
          <ac:spMkLst>
            <pc:docMk/>
            <pc:sldMk cId="1861892315" sldId="544"/>
            <ac:spMk id="8" creationId="{44606008-D7D6-BD4D-A2BE-7F492A0E7EF7}"/>
          </ac:spMkLst>
        </pc:spChg>
        <pc:spChg chg="mod">
          <ac:chgData name="" userId="" providerId="" clId="Web-{17993D02-3D72-4C24-8824-2F7E6BE21EC8}" dt="2020-04-05T13:08:26.853" v="454" actId="14100"/>
          <ac:spMkLst>
            <pc:docMk/>
            <pc:sldMk cId="1861892315" sldId="544"/>
            <ac:spMk id="9" creationId="{9E002A87-DFF9-2A40-A198-8E0C0F900DF6}"/>
          </ac:spMkLst>
        </pc:spChg>
        <pc:spChg chg="mod">
          <ac:chgData name="" userId="" providerId="" clId="Web-{17993D02-3D72-4C24-8824-2F7E6BE21EC8}" dt="2020-04-05T13:09:53.017" v="472" actId="14100"/>
          <ac:spMkLst>
            <pc:docMk/>
            <pc:sldMk cId="1861892315" sldId="544"/>
            <ac:spMk id="10" creationId="{6FED2F29-678E-1A4C-BEE9-91B21058868F}"/>
          </ac:spMkLst>
        </pc:spChg>
        <pc:spChg chg="mod">
          <ac:chgData name="" userId="" providerId="" clId="Web-{17993D02-3D72-4C24-8824-2F7E6BE21EC8}" dt="2020-04-05T13:08:22.400" v="449" actId="20577"/>
          <ac:spMkLst>
            <pc:docMk/>
            <pc:sldMk cId="1861892315" sldId="544"/>
            <ac:spMk id="11" creationId="{4159F598-1D20-3E4E-81BF-3C88DD4004D0}"/>
          </ac:spMkLst>
        </pc:spChg>
      </pc:sldChg>
      <pc:sldChg chg="modSp">
        <pc:chgData name="" userId="" providerId="" clId="Web-{17993D02-3D72-4C24-8824-2F7E6BE21EC8}" dt="2020-04-05T13:13:45.001" v="574" actId="14100"/>
        <pc:sldMkLst>
          <pc:docMk/>
          <pc:sldMk cId="3954180981" sldId="545"/>
        </pc:sldMkLst>
        <pc:spChg chg="mod">
          <ac:chgData name="" userId="" providerId="" clId="Web-{17993D02-3D72-4C24-8824-2F7E6BE21EC8}" dt="2020-04-05T13:10:36.689" v="498" actId="20577"/>
          <ac:spMkLst>
            <pc:docMk/>
            <pc:sldMk cId="3954180981" sldId="545"/>
            <ac:spMk id="2" creationId="{56367396-B2D8-8444-AC6A-EAD2226CDA23}"/>
          </ac:spMkLst>
        </pc:spChg>
        <pc:spChg chg="mod">
          <ac:chgData name="" userId="" providerId="" clId="Web-{17993D02-3D72-4C24-8824-2F7E6BE21EC8}" dt="2020-04-05T13:11:49.329" v="503" actId="20577"/>
          <ac:spMkLst>
            <pc:docMk/>
            <pc:sldMk cId="3954180981" sldId="545"/>
            <ac:spMk id="3" creationId="{D8BB498C-EC90-6F4A-BB0C-AAE3B1373D09}"/>
          </ac:spMkLst>
        </pc:spChg>
        <pc:spChg chg="mod">
          <ac:chgData name="" userId="" providerId="" clId="Web-{17993D02-3D72-4C24-8824-2F7E6BE21EC8}" dt="2020-04-05T13:12:00.782" v="511" actId="14100"/>
          <ac:spMkLst>
            <pc:docMk/>
            <pc:sldMk cId="3954180981" sldId="545"/>
            <ac:spMk id="4" creationId="{8EA5DDB3-2E2D-8C42-AACA-C81E69FB6437}"/>
          </ac:spMkLst>
        </pc:spChg>
        <pc:spChg chg="mod">
          <ac:chgData name="" userId="" providerId="" clId="Web-{17993D02-3D72-4C24-8824-2F7E6BE21EC8}" dt="2020-04-05T13:12:08.220" v="515" actId="14100"/>
          <ac:spMkLst>
            <pc:docMk/>
            <pc:sldMk cId="3954180981" sldId="545"/>
            <ac:spMk id="5" creationId="{7140D255-D454-3648-B539-C776BDDD690E}"/>
          </ac:spMkLst>
        </pc:spChg>
        <pc:spChg chg="mod">
          <ac:chgData name="" userId="" providerId="" clId="Web-{17993D02-3D72-4C24-8824-2F7E6BE21EC8}" dt="2020-04-05T13:13:45.001" v="574" actId="14100"/>
          <ac:spMkLst>
            <pc:docMk/>
            <pc:sldMk cId="3954180981" sldId="545"/>
            <ac:spMk id="6" creationId="{6CE4DCF9-37E3-5E40-A196-61928DEBA5EF}"/>
          </ac:spMkLst>
        </pc:spChg>
        <pc:spChg chg="mod">
          <ac:chgData name="" userId="" providerId="" clId="Web-{17993D02-3D72-4C24-8824-2F7E6BE21EC8}" dt="2020-04-05T13:12:26.642" v="527" actId="20577"/>
          <ac:spMkLst>
            <pc:docMk/>
            <pc:sldMk cId="3954180981" sldId="545"/>
            <ac:spMk id="7" creationId="{9F02A7D4-6206-914C-B803-DD6A74D0E456}"/>
          </ac:spMkLst>
        </pc:spChg>
        <pc:spChg chg="mod">
          <ac:chgData name="" userId="" providerId="" clId="Web-{17993D02-3D72-4C24-8824-2F7E6BE21EC8}" dt="2020-04-05T13:11:51.704" v="505" actId="20577"/>
          <ac:spMkLst>
            <pc:docMk/>
            <pc:sldMk cId="3954180981" sldId="545"/>
            <ac:spMk id="8" creationId="{44606008-D7D6-BD4D-A2BE-7F492A0E7EF7}"/>
          </ac:spMkLst>
        </pc:spChg>
        <pc:spChg chg="mod">
          <ac:chgData name="" userId="" providerId="" clId="Web-{17993D02-3D72-4C24-8824-2F7E6BE21EC8}" dt="2020-04-05T13:12:31.111" v="532" actId="14100"/>
          <ac:spMkLst>
            <pc:docMk/>
            <pc:sldMk cId="3954180981" sldId="545"/>
            <ac:spMk id="9" creationId="{9E002A87-DFF9-2A40-A198-8E0C0F900DF6}"/>
          </ac:spMkLst>
        </pc:spChg>
        <pc:spChg chg="mod">
          <ac:chgData name="" userId="" providerId="" clId="Web-{17993D02-3D72-4C24-8824-2F7E6BE21EC8}" dt="2020-04-05T13:13:21.892" v="561" actId="14100"/>
          <ac:spMkLst>
            <pc:docMk/>
            <pc:sldMk cId="3954180981" sldId="545"/>
            <ac:spMk id="10" creationId="{6FED2F29-678E-1A4C-BEE9-91B21058868F}"/>
          </ac:spMkLst>
        </pc:spChg>
        <pc:spChg chg="mod">
          <ac:chgData name="" userId="" providerId="" clId="Web-{17993D02-3D72-4C24-8824-2F7E6BE21EC8}" dt="2020-04-05T13:13:15.704" v="555" actId="1076"/>
          <ac:spMkLst>
            <pc:docMk/>
            <pc:sldMk cId="3954180981" sldId="545"/>
            <ac:spMk id="11" creationId="{4159F598-1D20-3E4E-81BF-3C88DD4004D0}"/>
          </ac:spMkLst>
        </pc:spChg>
      </pc:sldChg>
      <pc:sldChg chg="modSp">
        <pc:chgData name="" userId="" providerId="" clId="Web-{17993D02-3D72-4C24-8824-2F7E6BE21EC8}" dt="2020-04-05T13:20:33.659" v="672" actId="1076"/>
        <pc:sldMkLst>
          <pc:docMk/>
          <pc:sldMk cId="3431339845" sldId="546"/>
        </pc:sldMkLst>
        <pc:spChg chg="mod">
          <ac:chgData name="" userId="" providerId="" clId="Web-{17993D02-3D72-4C24-8824-2F7E6BE21EC8}" dt="2020-04-05T13:20:33.659" v="672" actId="1076"/>
          <ac:spMkLst>
            <pc:docMk/>
            <pc:sldMk cId="3431339845" sldId="546"/>
            <ac:spMk id="2" creationId="{56367396-B2D8-8444-AC6A-EAD2226CDA23}"/>
          </ac:spMkLst>
        </pc:spChg>
        <pc:spChg chg="mod">
          <ac:chgData name="" userId="" providerId="" clId="Web-{17993D02-3D72-4C24-8824-2F7E6BE21EC8}" dt="2020-04-05T13:15:56.579" v="600" actId="20577"/>
          <ac:spMkLst>
            <pc:docMk/>
            <pc:sldMk cId="3431339845" sldId="546"/>
            <ac:spMk id="3" creationId="{D8BB498C-EC90-6F4A-BB0C-AAE3B1373D09}"/>
          </ac:spMkLst>
        </pc:spChg>
        <pc:spChg chg="mod">
          <ac:chgData name="" userId="" providerId="" clId="Web-{17993D02-3D72-4C24-8824-2F7E6BE21EC8}" dt="2020-04-05T13:16:16.063" v="617" actId="20577"/>
          <ac:spMkLst>
            <pc:docMk/>
            <pc:sldMk cId="3431339845" sldId="546"/>
            <ac:spMk id="4" creationId="{8EA5DDB3-2E2D-8C42-AACA-C81E69FB6437}"/>
          </ac:spMkLst>
        </pc:spChg>
        <pc:spChg chg="mod">
          <ac:chgData name="" userId="" providerId="" clId="Web-{17993D02-3D72-4C24-8824-2F7E6BE21EC8}" dt="2020-04-05T13:16:10.938" v="614" actId="14100"/>
          <ac:spMkLst>
            <pc:docMk/>
            <pc:sldMk cId="3431339845" sldId="546"/>
            <ac:spMk id="5" creationId="{7140D255-D454-3648-B539-C776BDDD690E}"/>
          </ac:spMkLst>
        </pc:spChg>
        <pc:spChg chg="mod">
          <ac:chgData name="" userId="" providerId="" clId="Web-{17993D02-3D72-4C24-8824-2F7E6BE21EC8}" dt="2020-04-05T13:19:58.331" v="652" actId="20577"/>
          <ac:spMkLst>
            <pc:docMk/>
            <pc:sldMk cId="3431339845" sldId="546"/>
            <ac:spMk id="6" creationId="{6CE4DCF9-37E3-5E40-A196-61928DEBA5EF}"/>
          </ac:spMkLst>
        </pc:spChg>
        <pc:spChg chg="mod">
          <ac:chgData name="" userId="" providerId="" clId="Web-{17993D02-3D72-4C24-8824-2F7E6BE21EC8}" dt="2020-04-05T13:16:30.626" v="626" actId="20577"/>
          <ac:spMkLst>
            <pc:docMk/>
            <pc:sldMk cId="3431339845" sldId="546"/>
            <ac:spMk id="7" creationId="{9F02A7D4-6206-914C-B803-DD6A74D0E456}"/>
          </ac:spMkLst>
        </pc:spChg>
        <pc:spChg chg="mod">
          <ac:chgData name="" userId="" providerId="" clId="Web-{17993D02-3D72-4C24-8824-2F7E6BE21EC8}" dt="2020-04-05T13:19:39.018" v="648" actId="20577"/>
          <ac:spMkLst>
            <pc:docMk/>
            <pc:sldMk cId="3431339845" sldId="546"/>
            <ac:spMk id="8" creationId="{44606008-D7D6-BD4D-A2BE-7F492A0E7EF7}"/>
          </ac:spMkLst>
        </pc:spChg>
        <pc:spChg chg="mod">
          <ac:chgData name="" userId="" providerId="" clId="Web-{17993D02-3D72-4C24-8824-2F7E6BE21EC8}" dt="2020-04-05T13:20:20.362" v="670" actId="14100"/>
          <ac:spMkLst>
            <pc:docMk/>
            <pc:sldMk cId="3431339845" sldId="546"/>
            <ac:spMk id="9" creationId="{9E002A87-DFF9-2A40-A198-8E0C0F900DF6}"/>
          </ac:spMkLst>
        </pc:spChg>
        <pc:spChg chg="mod">
          <ac:chgData name="" userId="" providerId="" clId="Web-{17993D02-3D72-4C24-8824-2F7E6BE21EC8}" dt="2020-04-05T13:16:48.142" v="633" actId="20577"/>
          <ac:spMkLst>
            <pc:docMk/>
            <pc:sldMk cId="3431339845" sldId="546"/>
            <ac:spMk id="10" creationId="{6FED2F29-678E-1A4C-BEE9-91B21058868F}"/>
          </ac:spMkLst>
        </pc:spChg>
        <pc:spChg chg="mod">
          <ac:chgData name="" userId="" providerId="" clId="Web-{17993D02-3D72-4C24-8824-2F7E6BE21EC8}" dt="2020-04-05T13:15:58.954" v="602" actId="20577"/>
          <ac:spMkLst>
            <pc:docMk/>
            <pc:sldMk cId="3431339845" sldId="546"/>
            <ac:spMk id="11" creationId="{4159F598-1D20-3E4E-81BF-3C88DD4004D0}"/>
          </ac:spMkLst>
        </pc:spChg>
      </pc:sldChg>
      <pc:sldChg chg="modSp">
        <pc:chgData name="" userId="" providerId="" clId="Web-{17993D02-3D72-4C24-8824-2F7E6BE21EC8}" dt="2020-04-05T13:22:53.883" v="752" actId="20577"/>
        <pc:sldMkLst>
          <pc:docMk/>
          <pc:sldMk cId="644986861" sldId="547"/>
        </pc:sldMkLst>
        <pc:spChg chg="mod">
          <ac:chgData name="" userId="" providerId="" clId="Web-{17993D02-3D72-4C24-8824-2F7E6BE21EC8}" dt="2020-04-05T13:20:54.331" v="695" actId="20577"/>
          <ac:spMkLst>
            <pc:docMk/>
            <pc:sldMk cId="644986861" sldId="547"/>
            <ac:spMk id="2" creationId="{56367396-B2D8-8444-AC6A-EAD2226CDA23}"/>
          </ac:spMkLst>
        </pc:spChg>
        <pc:spChg chg="mod">
          <ac:chgData name="" userId="" providerId="" clId="Web-{17993D02-3D72-4C24-8824-2F7E6BE21EC8}" dt="2020-04-05T13:21:06.331" v="707" actId="1076"/>
          <ac:spMkLst>
            <pc:docMk/>
            <pc:sldMk cId="644986861" sldId="547"/>
            <ac:spMk id="3" creationId="{D8BB498C-EC90-6F4A-BB0C-AAE3B1373D09}"/>
          </ac:spMkLst>
        </pc:spChg>
        <pc:spChg chg="mod">
          <ac:chgData name="" userId="" providerId="" clId="Web-{17993D02-3D72-4C24-8824-2F7E6BE21EC8}" dt="2020-04-05T13:21:15.628" v="712" actId="20577"/>
          <ac:spMkLst>
            <pc:docMk/>
            <pc:sldMk cId="644986861" sldId="547"/>
            <ac:spMk id="4" creationId="{8EA5DDB3-2E2D-8C42-AACA-C81E69FB6437}"/>
          </ac:spMkLst>
        </pc:spChg>
        <pc:spChg chg="mod">
          <ac:chgData name="" userId="" providerId="" clId="Web-{17993D02-3D72-4C24-8824-2F7E6BE21EC8}" dt="2020-04-05T13:21:40.581" v="723" actId="14100"/>
          <ac:spMkLst>
            <pc:docMk/>
            <pc:sldMk cId="644986861" sldId="547"/>
            <ac:spMk id="5" creationId="{7140D255-D454-3648-B539-C776BDDD690E}"/>
          </ac:spMkLst>
        </pc:spChg>
        <pc:spChg chg="mod">
          <ac:chgData name="" userId="" providerId="" clId="Web-{17993D02-3D72-4C24-8824-2F7E6BE21EC8}" dt="2020-04-05T13:22:29.175" v="745" actId="20577"/>
          <ac:spMkLst>
            <pc:docMk/>
            <pc:sldMk cId="644986861" sldId="547"/>
            <ac:spMk id="6" creationId="{6CE4DCF9-37E3-5E40-A196-61928DEBA5EF}"/>
          </ac:spMkLst>
        </pc:spChg>
        <pc:spChg chg="mod">
          <ac:chgData name="" userId="" providerId="" clId="Web-{17993D02-3D72-4C24-8824-2F7E6BE21EC8}" dt="2020-04-05T13:22:53.883" v="752" actId="20577"/>
          <ac:spMkLst>
            <pc:docMk/>
            <pc:sldMk cId="644986861" sldId="547"/>
            <ac:spMk id="7" creationId="{9F02A7D4-6206-914C-B803-DD6A74D0E456}"/>
          </ac:spMkLst>
        </pc:spChg>
        <pc:spChg chg="mod">
          <ac:chgData name="" userId="" providerId="" clId="Web-{17993D02-3D72-4C24-8824-2F7E6BE21EC8}" dt="2020-04-05T13:21:48.221" v="724" actId="20577"/>
          <ac:spMkLst>
            <pc:docMk/>
            <pc:sldMk cId="644986861" sldId="547"/>
            <ac:spMk id="8" creationId="{44606008-D7D6-BD4D-A2BE-7F492A0E7EF7}"/>
          </ac:spMkLst>
        </pc:spChg>
        <pc:spChg chg="mod">
          <ac:chgData name="" userId="" providerId="" clId="Web-{17993D02-3D72-4C24-8824-2F7E6BE21EC8}" dt="2020-04-05T13:22:03.878" v="735" actId="20577"/>
          <ac:spMkLst>
            <pc:docMk/>
            <pc:sldMk cId="644986861" sldId="547"/>
            <ac:spMk id="9" creationId="{9E002A87-DFF9-2A40-A198-8E0C0F900DF6}"/>
          </ac:spMkLst>
        </pc:spChg>
        <pc:spChg chg="mod">
          <ac:chgData name="" userId="" providerId="" clId="Web-{17993D02-3D72-4C24-8824-2F7E6BE21EC8}" dt="2020-04-05T13:22:17.222" v="740" actId="20577"/>
          <ac:spMkLst>
            <pc:docMk/>
            <pc:sldMk cId="644986861" sldId="547"/>
            <ac:spMk id="10" creationId="{6FED2F29-678E-1A4C-BEE9-91B21058868F}"/>
          </ac:spMkLst>
        </pc:spChg>
        <pc:spChg chg="mod">
          <ac:chgData name="" userId="" providerId="" clId="Web-{17993D02-3D72-4C24-8824-2F7E6BE21EC8}" dt="2020-04-05T13:21:57.160" v="732" actId="14100"/>
          <ac:spMkLst>
            <pc:docMk/>
            <pc:sldMk cId="644986861" sldId="547"/>
            <ac:spMk id="11" creationId="{4159F598-1D20-3E4E-81BF-3C88DD4004D0}"/>
          </ac:spMkLst>
        </pc:spChg>
      </pc:sldChg>
      <pc:sldChg chg="addSp delSp modSp">
        <pc:chgData name="" userId="" providerId="" clId="Web-{17993D02-3D72-4C24-8824-2F7E6BE21EC8}" dt="2020-04-05T13:25:22.930" v="847" actId="20577"/>
        <pc:sldMkLst>
          <pc:docMk/>
          <pc:sldMk cId="2811192085" sldId="548"/>
        </pc:sldMkLst>
        <pc:spChg chg="mod">
          <ac:chgData name="" userId="" providerId="" clId="Web-{17993D02-3D72-4C24-8824-2F7E6BE21EC8}" dt="2020-04-05T13:23:14.664" v="777" actId="20577"/>
          <ac:spMkLst>
            <pc:docMk/>
            <pc:sldMk cId="2811192085" sldId="548"/>
            <ac:spMk id="2" creationId="{56367396-B2D8-8444-AC6A-EAD2226CDA23}"/>
          </ac:spMkLst>
        </pc:spChg>
        <pc:spChg chg="mod">
          <ac:chgData name="" userId="" providerId="" clId="Web-{17993D02-3D72-4C24-8824-2F7E6BE21EC8}" dt="2020-04-05T13:23:32.477" v="796" actId="14100"/>
          <ac:spMkLst>
            <pc:docMk/>
            <pc:sldMk cId="2811192085" sldId="548"/>
            <ac:spMk id="3" creationId="{D8BB498C-EC90-6F4A-BB0C-AAE3B1373D09}"/>
          </ac:spMkLst>
        </pc:spChg>
        <pc:spChg chg="add del mod">
          <ac:chgData name="" userId="" providerId="" clId="Web-{17993D02-3D72-4C24-8824-2F7E6BE21EC8}" dt="2020-04-05T13:23:47.289" v="801" actId="20577"/>
          <ac:spMkLst>
            <pc:docMk/>
            <pc:sldMk cId="2811192085" sldId="548"/>
            <ac:spMk id="4" creationId="{8EA5DDB3-2E2D-8C42-AACA-C81E69FB6437}"/>
          </ac:spMkLst>
        </pc:spChg>
        <pc:spChg chg="mod">
          <ac:chgData name="" userId="" providerId="" clId="Web-{17993D02-3D72-4C24-8824-2F7E6BE21EC8}" dt="2020-04-05T13:24:27.930" v="832" actId="14100"/>
          <ac:spMkLst>
            <pc:docMk/>
            <pc:sldMk cId="2811192085" sldId="548"/>
            <ac:spMk id="5" creationId="{7140D255-D454-3648-B539-C776BDDD690E}"/>
          </ac:spMkLst>
        </pc:spChg>
        <pc:spChg chg="mod">
          <ac:chgData name="" userId="" providerId="" clId="Web-{17993D02-3D72-4C24-8824-2F7E6BE21EC8}" dt="2020-04-05T13:24:37.101" v="833" actId="14100"/>
          <ac:spMkLst>
            <pc:docMk/>
            <pc:sldMk cId="2811192085" sldId="548"/>
            <ac:spMk id="6" creationId="{6CE4DCF9-37E3-5E40-A196-61928DEBA5EF}"/>
          </ac:spMkLst>
        </pc:spChg>
        <pc:spChg chg="mod">
          <ac:chgData name="" userId="" providerId="" clId="Web-{17993D02-3D72-4C24-8824-2F7E6BE21EC8}" dt="2020-04-05T13:23:54.211" v="809" actId="20577"/>
          <ac:spMkLst>
            <pc:docMk/>
            <pc:sldMk cId="2811192085" sldId="548"/>
            <ac:spMk id="7" creationId="{9F02A7D4-6206-914C-B803-DD6A74D0E456}"/>
          </ac:spMkLst>
        </pc:spChg>
        <pc:spChg chg="mod">
          <ac:chgData name="" userId="" providerId="" clId="Web-{17993D02-3D72-4C24-8824-2F7E6BE21EC8}" dt="2020-04-05T13:24:10.148" v="817" actId="20577"/>
          <ac:spMkLst>
            <pc:docMk/>
            <pc:sldMk cId="2811192085" sldId="548"/>
            <ac:spMk id="8" creationId="{44606008-D7D6-BD4D-A2BE-7F492A0E7EF7}"/>
          </ac:spMkLst>
        </pc:spChg>
        <pc:spChg chg="mod">
          <ac:chgData name="" userId="" providerId="" clId="Web-{17993D02-3D72-4C24-8824-2F7E6BE21EC8}" dt="2020-04-05T13:25:01.273" v="842" actId="14100"/>
          <ac:spMkLst>
            <pc:docMk/>
            <pc:sldMk cId="2811192085" sldId="548"/>
            <ac:spMk id="9" creationId="{9E002A87-DFF9-2A40-A198-8E0C0F900DF6}"/>
          </ac:spMkLst>
        </pc:spChg>
        <pc:spChg chg="mod">
          <ac:chgData name="" userId="" providerId="" clId="Web-{17993D02-3D72-4C24-8824-2F7E6BE21EC8}" dt="2020-04-05T13:24:49.883" v="834" actId="20577"/>
          <ac:spMkLst>
            <pc:docMk/>
            <pc:sldMk cId="2811192085" sldId="548"/>
            <ac:spMk id="10" creationId="{6FED2F29-678E-1A4C-BEE9-91B21058868F}"/>
          </ac:spMkLst>
        </pc:spChg>
        <pc:spChg chg="mod">
          <ac:chgData name="" userId="" providerId="" clId="Web-{17993D02-3D72-4C24-8824-2F7E6BE21EC8}" dt="2020-04-05T13:25:22.930" v="847" actId="20577"/>
          <ac:spMkLst>
            <pc:docMk/>
            <pc:sldMk cId="2811192085" sldId="548"/>
            <ac:spMk id="11" creationId="{4159F598-1D20-3E4E-81BF-3C88DD4004D0}"/>
          </ac:spMkLst>
        </pc:spChg>
      </pc:sldChg>
      <pc:sldChg chg="modSp">
        <pc:chgData name="" userId="" providerId="" clId="Web-{17993D02-3D72-4C24-8824-2F7E6BE21EC8}" dt="2020-04-05T13:42:43.018" v="953" actId="14100"/>
        <pc:sldMkLst>
          <pc:docMk/>
          <pc:sldMk cId="3782925624" sldId="549"/>
        </pc:sldMkLst>
        <pc:spChg chg="mod">
          <ac:chgData name="" userId="" providerId="" clId="Web-{17993D02-3D72-4C24-8824-2F7E6BE21EC8}" dt="2020-04-05T13:39:00.408" v="872" actId="14100"/>
          <ac:spMkLst>
            <pc:docMk/>
            <pc:sldMk cId="3782925624" sldId="549"/>
            <ac:spMk id="2" creationId="{56367396-B2D8-8444-AC6A-EAD2226CDA23}"/>
          </ac:spMkLst>
        </pc:spChg>
        <pc:spChg chg="mod">
          <ac:chgData name="" userId="" providerId="" clId="Web-{17993D02-3D72-4C24-8824-2F7E6BE21EC8}" dt="2020-04-05T13:39:18.845" v="880" actId="1076"/>
          <ac:spMkLst>
            <pc:docMk/>
            <pc:sldMk cId="3782925624" sldId="549"/>
            <ac:spMk id="3" creationId="{D8BB498C-EC90-6F4A-BB0C-AAE3B1373D09}"/>
          </ac:spMkLst>
        </pc:spChg>
        <pc:spChg chg="mod">
          <ac:chgData name="" userId="" providerId="" clId="Web-{17993D02-3D72-4C24-8824-2F7E6BE21EC8}" dt="2020-04-05T13:39:28.034" v="886" actId="14100"/>
          <ac:spMkLst>
            <pc:docMk/>
            <pc:sldMk cId="3782925624" sldId="549"/>
            <ac:spMk id="4" creationId="{8EA5DDB3-2E2D-8C42-AACA-C81E69FB6437}"/>
          </ac:spMkLst>
        </pc:spChg>
        <pc:spChg chg="mod">
          <ac:chgData name="" userId="" providerId="" clId="Web-{17993D02-3D72-4C24-8824-2F7E6BE21EC8}" dt="2020-04-05T13:42:43.018" v="953" actId="14100"/>
          <ac:spMkLst>
            <pc:docMk/>
            <pc:sldMk cId="3782925624" sldId="549"/>
            <ac:spMk id="5" creationId="{7140D255-D454-3648-B539-C776BDDD690E}"/>
          </ac:spMkLst>
        </pc:spChg>
        <pc:spChg chg="mod">
          <ac:chgData name="" userId="" providerId="" clId="Web-{17993D02-3D72-4C24-8824-2F7E6BE21EC8}" dt="2020-04-05T13:41:00.596" v="905" actId="1076"/>
          <ac:spMkLst>
            <pc:docMk/>
            <pc:sldMk cId="3782925624" sldId="549"/>
            <ac:spMk id="6" creationId="{6CE4DCF9-37E3-5E40-A196-61928DEBA5EF}"/>
          </ac:spMkLst>
        </pc:spChg>
        <pc:spChg chg="mod">
          <ac:chgData name="" userId="" providerId="" clId="Web-{17993D02-3D72-4C24-8824-2F7E6BE21EC8}" dt="2020-04-05T13:42:24.174" v="942" actId="20577"/>
          <ac:spMkLst>
            <pc:docMk/>
            <pc:sldMk cId="3782925624" sldId="549"/>
            <ac:spMk id="7" creationId="{9F02A7D4-6206-914C-B803-DD6A74D0E456}"/>
          </ac:spMkLst>
        </pc:spChg>
        <pc:spChg chg="mod">
          <ac:chgData name="" userId="" providerId="" clId="Web-{17993D02-3D72-4C24-8824-2F7E6BE21EC8}" dt="2020-04-05T13:40:46.237" v="898" actId="14100"/>
          <ac:spMkLst>
            <pc:docMk/>
            <pc:sldMk cId="3782925624" sldId="549"/>
            <ac:spMk id="8" creationId="{44606008-D7D6-BD4D-A2BE-7F492A0E7EF7}"/>
          </ac:spMkLst>
        </pc:spChg>
        <pc:spChg chg="mod">
          <ac:chgData name="" userId="" providerId="" clId="Web-{17993D02-3D72-4C24-8824-2F7E6BE21EC8}" dt="2020-04-05T13:42:00.893" v="932" actId="14100"/>
          <ac:spMkLst>
            <pc:docMk/>
            <pc:sldMk cId="3782925624" sldId="549"/>
            <ac:spMk id="9" creationId="{9E002A87-DFF9-2A40-A198-8E0C0F900DF6}"/>
          </ac:spMkLst>
        </pc:spChg>
        <pc:spChg chg="mod">
          <ac:chgData name="" userId="" providerId="" clId="Web-{17993D02-3D72-4C24-8824-2F7E6BE21EC8}" dt="2020-04-05T13:41:27.221" v="912" actId="20577"/>
          <ac:spMkLst>
            <pc:docMk/>
            <pc:sldMk cId="3782925624" sldId="549"/>
            <ac:spMk id="10" creationId="{6FED2F29-678E-1A4C-BEE9-91B21058868F}"/>
          </ac:spMkLst>
        </pc:spChg>
        <pc:spChg chg="mod">
          <ac:chgData name="" userId="" providerId="" clId="Web-{17993D02-3D72-4C24-8824-2F7E6BE21EC8}" dt="2020-04-05T13:40:32.596" v="892" actId="14100"/>
          <ac:spMkLst>
            <pc:docMk/>
            <pc:sldMk cId="3782925624" sldId="549"/>
            <ac:spMk id="11" creationId="{4159F598-1D20-3E4E-81BF-3C88DD4004D0}"/>
          </ac:spMkLst>
        </pc:spChg>
      </pc:sldChg>
      <pc:sldChg chg="modSp">
        <pc:chgData name="" userId="" providerId="" clId="Web-{17993D02-3D72-4C24-8824-2F7E6BE21EC8}" dt="2020-04-05T13:47:17.427" v="1019" actId="14100"/>
        <pc:sldMkLst>
          <pc:docMk/>
          <pc:sldMk cId="929671205" sldId="550"/>
        </pc:sldMkLst>
        <pc:spChg chg="mod">
          <ac:chgData name="" userId="" providerId="" clId="Web-{17993D02-3D72-4C24-8824-2F7E6BE21EC8}" dt="2020-04-05T13:45:12.909" v="967" actId="14100"/>
          <ac:spMkLst>
            <pc:docMk/>
            <pc:sldMk cId="929671205" sldId="550"/>
            <ac:spMk id="2" creationId="{56367396-B2D8-8444-AC6A-EAD2226CDA23}"/>
          </ac:spMkLst>
        </pc:spChg>
        <pc:spChg chg="mod">
          <ac:chgData name="" userId="" providerId="" clId="Web-{17993D02-3D72-4C24-8824-2F7E6BE21EC8}" dt="2020-04-05T13:45:31.237" v="970" actId="20577"/>
          <ac:spMkLst>
            <pc:docMk/>
            <pc:sldMk cId="929671205" sldId="550"/>
            <ac:spMk id="3" creationId="{D8BB498C-EC90-6F4A-BB0C-AAE3B1373D09}"/>
          </ac:spMkLst>
        </pc:spChg>
        <pc:spChg chg="mod">
          <ac:chgData name="" userId="" providerId="" clId="Web-{17993D02-3D72-4C24-8824-2F7E6BE21EC8}" dt="2020-04-05T13:46:48.896" v="1006" actId="14100"/>
          <ac:spMkLst>
            <pc:docMk/>
            <pc:sldMk cId="929671205" sldId="550"/>
            <ac:spMk id="4" creationId="{8EA5DDB3-2E2D-8C42-AACA-C81E69FB6437}"/>
          </ac:spMkLst>
        </pc:spChg>
        <pc:spChg chg="mod">
          <ac:chgData name="" userId="" providerId="" clId="Web-{17993D02-3D72-4C24-8824-2F7E6BE21EC8}" dt="2020-04-05T13:45:33.565" v="972" actId="20577"/>
          <ac:spMkLst>
            <pc:docMk/>
            <pc:sldMk cId="929671205" sldId="550"/>
            <ac:spMk id="5" creationId="{7140D255-D454-3648-B539-C776BDDD690E}"/>
          </ac:spMkLst>
        </pc:spChg>
        <pc:spChg chg="mod">
          <ac:chgData name="" userId="" providerId="" clId="Web-{17993D02-3D72-4C24-8824-2F7E6BE21EC8}" dt="2020-04-05T13:47:17.427" v="1019" actId="14100"/>
          <ac:spMkLst>
            <pc:docMk/>
            <pc:sldMk cId="929671205" sldId="550"/>
            <ac:spMk id="6" creationId="{6CE4DCF9-37E3-5E40-A196-61928DEBA5EF}"/>
          </ac:spMkLst>
        </pc:spChg>
        <pc:spChg chg="mod">
          <ac:chgData name="" userId="" providerId="" clId="Web-{17993D02-3D72-4C24-8824-2F7E6BE21EC8}" dt="2020-04-05T13:46:29.849" v="998" actId="20577"/>
          <ac:spMkLst>
            <pc:docMk/>
            <pc:sldMk cId="929671205" sldId="550"/>
            <ac:spMk id="7" creationId="{9F02A7D4-6206-914C-B803-DD6A74D0E456}"/>
          </ac:spMkLst>
        </pc:spChg>
        <pc:spChg chg="mod">
          <ac:chgData name="" userId="" providerId="" clId="Web-{17993D02-3D72-4C24-8824-2F7E6BE21EC8}" dt="2020-04-05T13:45:38.643" v="977" actId="20577"/>
          <ac:spMkLst>
            <pc:docMk/>
            <pc:sldMk cId="929671205" sldId="550"/>
            <ac:spMk id="8" creationId="{44606008-D7D6-BD4D-A2BE-7F492A0E7EF7}"/>
          </ac:spMkLst>
        </pc:spChg>
        <pc:spChg chg="mod">
          <ac:chgData name="" userId="" providerId="" clId="Web-{17993D02-3D72-4C24-8824-2F7E6BE21EC8}" dt="2020-04-05T13:47:05.536" v="1013" actId="14100"/>
          <ac:spMkLst>
            <pc:docMk/>
            <pc:sldMk cId="929671205" sldId="550"/>
            <ac:spMk id="9" creationId="{9E002A87-DFF9-2A40-A198-8E0C0F900DF6}"/>
          </ac:spMkLst>
        </pc:spChg>
        <pc:spChg chg="mod">
          <ac:chgData name="" userId="" providerId="" clId="Web-{17993D02-3D72-4C24-8824-2F7E6BE21EC8}" dt="2020-04-05T13:46:02.518" v="990" actId="14100"/>
          <ac:spMkLst>
            <pc:docMk/>
            <pc:sldMk cId="929671205" sldId="550"/>
            <ac:spMk id="10" creationId="{6FED2F29-678E-1A4C-BEE9-91B21058868F}"/>
          </ac:spMkLst>
        </pc:spChg>
        <pc:spChg chg="mod">
          <ac:chgData name="" userId="" providerId="" clId="Web-{17993D02-3D72-4C24-8824-2F7E6BE21EC8}" dt="2020-04-05T13:45:47.705" v="983" actId="14100"/>
          <ac:spMkLst>
            <pc:docMk/>
            <pc:sldMk cId="929671205" sldId="550"/>
            <ac:spMk id="11" creationId="{4159F598-1D20-3E4E-81BF-3C88DD4004D0}"/>
          </ac:spMkLst>
        </pc:spChg>
      </pc:sldChg>
      <pc:sldChg chg="modSp">
        <pc:chgData name="" userId="" providerId="" clId="Web-{17993D02-3D72-4C24-8824-2F7E6BE21EC8}" dt="2020-04-05T13:53:44.366" v="1101" actId="14100"/>
        <pc:sldMkLst>
          <pc:docMk/>
          <pc:sldMk cId="3219560345" sldId="551"/>
        </pc:sldMkLst>
        <pc:spChg chg="mod">
          <ac:chgData name="" userId="" providerId="" clId="Web-{17993D02-3D72-4C24-8824-2F7E6BE21EC8}" dt="2020-04-05T13:49:44.255" v="1043" actId="14100"/>
          <ac:spMkLst>
            <pc:docMk/>
            <pc:sldMk cId="3219560345" sldId="551"/>
            <ac:spMk id="2" creationId="{56367396-B2D8-8444-AC6A-EAD2226CDA23}"/>
          </ac:spMkLst>
        </pc:spChg>
        <pc:spChg chg="mod">
          <ac:chgData name="" userId="" providerId="" clId="Web-{17993D02-3D72-4C24-8824-2F7E6BE21EC8}" dt="2020-04-05T13:49:26.630" v="1040" actId="1076"/>
          <ac:spMkLst>
            <pc:docMk/>
            <pc:sldMk cId="3219560345" sldId="551"/>
            <ac:spMk id="3" creationId="{D8BB498C-EC90-6F4A-BB0C-AAE3B1373D09}"/>
          </ac:spMkLst>
        </pc:spChg>
        <pc:spChg chg="mod">
          <ac:chgData name="" userId="" providerId="" clId="Web-{17993D02-3D72-4C24-8824-2F7E6BE21EC8}" dt="2020-04-05T13:52:05.178" v="1050" actId="14100"/>
          <ac:spMkLst>
            <pc:docMk/>
            <pc:sldMk cId="3219560345" sldId="551"/>
            <ac:spMk id="4" creationId="{8EA5DDB3-2E2D-8C42-AACA-C81E69FB6437}"/>
          </ac:spMkLst>
        </pc:spChg>
        <pc:spChg chg="mod">
          <ac:chgData name="" userId="" providerId="" clId="Web-{17993D02-3D72-4C24-8824-2F7E6BE21EC8}" dt="2020-04-05T13:52:18.632" v="1057" actId="14100"/>
          <ac:spMkLst>
            <pc:docMk/>
            <pc:sldMk cId="3219560345" sldId="551"/>
            <ac:spMk id="5" creationId="{7140D255-D454-3648-B539-C776BDDD690E}"/>
          </ac:spMkLst>
        </pc:spChg>
        <pc:spChg chg="mod">
          <ac:chgData name="" userId="" providerId="" clId="Web-{17993D02-3D72-4C24-8824-2F7E6BE21EC8}" dt="2020-04-05T13:53:27.069" v="1091" actId="20577"/>
          <ac:spMkLst>
            <pc:docMk/>
            <pc:sldMk cId="3219560345" sldId="551"/>
            <ac:spMk id="6" creationId="{6CE4DCF9-37E3-5E40-A196-61928DEBA5EF}"/>
          </ac:spMkLst>
        </pc:spChg>
        <pc:spChg chg="mod">
          <ac:chgData name="" userId="" providerId="" clId="Web-{17993D02-3D72-4C24-8824-2F7E6BE21EC8}" dt="2020-04-05T13:52:49.569" v="1067" actId="20577"/>
          <ac:spMkLst>
            <pc:docMk/>
            <pc:sldMk cId="3219560345" sldId="551"/>
            <ac:spMk id="7" creationId="{9F02A7D4-6206-914C-B803-DD6A74D0E456}"/>
          </ac:spMkLst>
        </pc:spChg>
        <pc:spChg chg="mod">
          <ac:chgData name="" userId="" providerId="" clId="Web-{17993D02-3D72-4C24-8824-2F7E6BE21EC8}" dt="2020-04-05T13:52:32.350" v="1060" actId="20577"/>
          <ac:spMkLst>
            <pc:docMk/>
            <pc:sldMk cId="3219560345" sldId="551"/>
            <ac:spMk id="8" creationId="{44606008-D7D6-BD4D-A2BE-7F492A0E7EF7}"/>
          </ac:spMkLst>
        </pc:spChg>
        <pc:spChg chg="mod">
          <ac:chgData name="" userId="" providerId="" clId="Web-{17993D02-3D72-4C24-8824-2F7E6BE21EC8}" dt="2020-04-05T13:53:01.663" v="1071" actId="20577"/>
          <ac:spMkLst>
            <pc:docMk/>
            <pc:sldMk cId="3219560345" sldId="551"/>
            <ac:spMk id="9" creationId="{9E002A87-DFF9-2A40-A198-8E0C0F900DF6}"/>
          </ac:spMkLst>
        </pc:spChg>
        <pc:spChg chg="mod">
          <ac:chgData name="" userId="" providerId="" clId="Web-{17993D02-3D72-4C24-8824-2F7E6BE21EC8}" dt="2020-04-05T13:53:44.366" v="1101" actId="14100"/>
          <ac:spMkLst>
            <pc:docMk/>
            <pc:sldMk cId="3219560345" sldId="551"/>
            <ac:spMk id="10" creationId="{6FED2F29-678E-1A4C-BEE9-91B21058868F}"/>
          </ac:spMkLst>
        </pc:spChg>
        <pc:spChg chg="mod">
          <ac:chgData name="" userId="" providerId="" clId="Web-{17993D02-3D72-4C24-8824-2F7E6BE21EC8}" dt="2020-04-05T13:53:17.960" v="1078" actId="1076"/>
          <ac:spMkLst>
            <pc:docMk/>
            <pc:sldMk cId="3219560345" sldId="551"/>
            <ac:spMk id="11" creationId="{4159F598-1D20-3E4E-81BF-3C88DD4004D0}"/>
          </ac:spMkLst>
        </pc:spChg>
      </pc:sldChg>
      <pc:sldChg chg="del">
        <pc:chgData name="" userId="" providerId="" clId="Web-{17993D02-3D72-4C24-8824-2F7E6BE21EC8}" dt="2020-04-05T13:53:58.225" v="1103"/>
        <pc:sldMkLst>
          <pc:docMk/>
          <pc:sldMk cId="3616424384" sldId="552"/>
        </pc:sldMkLst>
      </pc:sldChg>
      <pc:sldChg chg="modSp">
        <pc:chgData name="" userId="" providerId="" clId="Web-{17993D02-3D72-4C24-8824-2F7E6BE21EC8}" dt="2020-04-05T13:03:33.507" v="304" actId="20577"/>
        <pc:sldMkLst>
          <pc:docMk/>
          <pc:sldMk cId="1238352205" sldId="553"/>
        </pc:sldMkLst>
        <pc:spChg chg="mod">
          <ac:chgData name="" userId="" providerId="" clId="Web-{17993D02-3D72-4C24-8824-2F7E6BE21EC8}" dt="2020-04-05T13:03:00.507" v="283" actId="20577"/>
          <ac:spMkLst>
            <pc:docMk/>
            <pc:sldMk cId="1238352205" sldId="553"/>
            <ac:spMk id="3" creationId="{B927B8D5-FF4D-4159-AEBE-44FF57780989}"/>
          </ac:spMkLst>
        </pc:spChg>
        <pc:spChg chg="mod">
          <ac:chgData name="" userId="" providerId="" clId="Web-{17993D02-3D72-4C24-8824-2F7E6BE21EC8}" dt="2020-04-05T13:03:33.507" v="304" actId="20577"/>
          <ac:spMkLst>
            <pc:docMk/>
            <pc:sldMk cId="1238352205" sldId="553"/>
            <ac:spMk id="4" creationId="{4672E98D-9CD0-4D17-AC1D-2BC4056225A2}"/>
          </ac:spMkLst>
        </pc:spChg>
      </pc:sldChg>
      <pc:sldChg chg="modSp">
        <pc:chgData name="" userId="" providerId="" clId="Web-{17993D02-3D72-4C24-8824-2F7E6BE21EC8}" dt="2020-04-05T13:00:27.632" v="197" actId="20577"/>
        <pc:sldMkLst>
          <pc:docMk/>
          <pc:sldMk cId="417961358" sldId="554"/>
        </pc:sldMkLst>
        <pc:spChg chg="mod">
          <ac:chgData name="" userId="" providerId="" clId="Web-{17993D02-3D72-4C24-8824-2F7E6BE21EC8}" dt="2020-04-05T12:59:32.617" v="166" actId="20577"/>
          <ac:spMkLst>
            <pc:docMk/>
            <pc:sldMk cId="417961358" sldId="554"/>
            <ac:spMk id="3" creationId="{B927B8D5-FF4D-4159-AEBE-44FF57780989}"/>
          </ac:spMkLst>
        </pc:spChg>
        <pc:spChg chg="mod">
          <ac:chgData name="" userId="" providerId="" clId="Web-{17993D02-3D72-4C24-8824-2F7E6BE21EC8}" dt="2020-04-05T13:00:27.632" v="197" actId="20577"/>
          <ac:spMkLst>
            <pc:docMk/>
            <pc:sldMk cId="417961358" sldId="554"/>
            <ac:spMk id="4" creationId="{4672E98D-9CD0-4D17-AC1D-2BC4056225A2}"/>
          </ac:spMkLst>
        </pc:spChg>
      </pc:sldChg>
    </pc:docChg>
  </pc:docChgLst>
  <pc:docChgLst>
    <pc:chgData clId="Web-{BAF7E88C-E2DC-4122-A37B-E644406BA932}"/>
    <pc:docChg chg="delSld modSld">
      <pc:chgData name="" userId="" providerId="" clId="Web-{BAF7E88C-E2DC-4122-A37B-E644406BA932}" dt="2020-04-03T17:14:39.274" v="230" actId="20577"/>
      <pc:docMkLst>
        <pc:docMk/>
      </pc:docMkLst>
      <pc:sldChg chg="del">
        <pc:chgData name="" userId="" providerId="" clId="Web-{BAF7E88C-E2DC-4122-A37B-E644406BA932}" dt="2020-04-03T17:06:44.444" v="58"/>
        <pc:sldMkLst>
          <pc:docMk/>
          <pc:sldMk cId="4149220512" sldId="518"/>
        </pc:sldMkLst>
      </pc:sldChg>
      <pc:sldChg chg="del">
        <pc:chgData name="" userId="" providerId="" clId="Web-{BAF7E88C-E2DC-4122-A37B-E644406BA932}" dt="2020-04-03T17:09:57.569" v="150"/>
        <pc:sldMkLst>
          <pc:docMk/>
          <pc:sldMk cId="362502009" sldId="519"/>
        </pc:sldMkLst>
      </pc:sldChg>
      <pc:sldChg chg="del">
        <pc:chgData name="" userId="" providerId="" clId="Web-{BAF7E88C-E2DC-4122-A37B-E644406BA932}" dt="2020-04-03T17:12:53.976" v="226"/>
        <pc:sldMkLst>
          <pc:docMk/>
          <pc:sldMk cId="2611411674" sldId="520"/>
        </pc:sldMkLst>
      </pc:sldChg>
      <pc:sldChg chg="modSp">
        <pc:chgData name="" userId="" providerId="" clId="Web-{BAF7E88C-E2DC-4122-A37B-E644406BA932}" dt="2020-04-03T17:06:21.100" v="57" actId="14100"/>
        <pc:sldMkLst>
          <pc:docMk/>
          <pc:sldMk cId="363016567" sldId="540"/>
        </pc:sldMkLst>
        <pc:spChg chg="mod">
          <ac:chgData name="" userId="" providerId="" clId="Web-{BAF7E88C-E2DC-4122-A37B-E644406BA932}" dt="2020-04-03T17:04:02.974" v="5" actId="14100"/>
          <ac:spMkLst>
            <pc:docMk/>
            <pc:sldMk cId="363016567" sldId="540"/>
            <ac:spMk id="4" creationId="{8EA5DDB3-2E2D-8C42-AACA-C81E69FB6437}"/>
          </ac:spMkLst>
        </pc:spChg>
        <pc:spChg chg="mod">
          <ac:chgData name="" userId="" providerId="" clId="Web-{BAF7E88C-E2DC-4122-A37B-E644406BA932}" dt="2020-04-03T17:05:54.271" v="51" actId="20577"/>
          <ac:spMkLst>
            <pc:docMk/>
            <pc:sldMk cId="363016567" sldId="540"/>
            <ac:spMk id="5" creationId="{7140D255-D454-3648-B539-C776BDDD690E}"/>
          </ac:spMkLst>
        </pc:spChg>
        <pc:spChg chg="mod">
          <ac:chgData name="" userId="" providerId="" clId="Web-{BAF7E88C-E2DC-4122-A37B-E644406BA932}" dt="2020-04-03T17:06:03.365" v="56" actId="14100"/>
          <ac:spMkLst>
            <pc:docMk/>
            <pc:sldMk cId="363016567" sldId="540"/>
            <ac:spMk id="6" creationId="{6CE4DCF9-37E3-5E40-A196-61928DEBA5EF}"/>
          </ac:spMkLst>
        </pc:spChg>
        <pc:spChg chg="mod">
          <ac:chgData name="" userId="" providerId="" clId="Web-{BAF7E88C-E2DC-4122-A37B-E644406BA932}" dt="2020-04-03T17:06:21.100" v="57" actId="14100"/>
          <ac:spMkLst>
            <pc:docMk/>
            <pc:sldMk cId="363016567" sldId="540"/>
            <ac:spMk id="7" creationId="{9F02A7D4-6206-914C-B803-DD6A74D0E456}"/>
          </ac:spMkLst>
        </pc:spChg>
        <pc:spChg chg="mod">
          <ac:chgData name="" userId="" providerId="" clId="Web-{BAF7E88C-E2DC-4122-A37B-E644406BA932}" dt="2020-04-03T17:05:11.756" v="36" actId="14100"/>
          <ac:spMkLst>
            <pc:docMk/>
            <pc:sldMk cId="363016567" sldId="540"/>
            <ac:spMk id="8" creationId="{44606008-D7D6-BD4D-A2BE-7F492A0E7EF7}"/>
          </ac:spMkLst>
        </pc:spChg>
        <pc:spChg chg="mod">
          <ac:chgData name="" userId="" providerId="" clId="Web-{BAF7E88C-E2DC-4122-A37B-E644406BA932}" dt="2020-04-03T17:04:45.662" v="28" actId="14100"/>
          <ac:spMkLst>
            <pc:docMk/>
            <pc:sldMk cId="363016567" sldId="540"/>
            <ac:spMk id="9" creationId="{9E002A87-DFF9-2A40-A198-8E0C0F900DF6}"/>
          </ac:spMkLst>
        </pc:spChg>
        <pc:spChg chg="mod">
          <ac:chgData name="" userId="" providerId="" clId="Web-{BAF7E88C-E2DC-4122-A37B-E644406BA932}" dt="2020-04-03T17:05:08.631" v="32" actId="20577"/>
          <ac:spMkLst>
            <pc:docMk/>
            <pc:sldMk cId="363016567" sldId="540"/>
            <ac:spMk id="10" creationId="{6FED2F29-678E-1A4C-BEE9-91B21058868F}"/>
          </ac:spMkLst>
        </pc:spChg>
        <pc:spChg chg="mod">
          <ac:chgData name="" userId="" providerId="" clId="Web-{BAF7E88C-E2DC-4122-A37B-E644406BA932}" dt="2020-04-03T17:05:32.771" v="40" actId="14100"/>
          <ac:spMkLst>
            <pc:docMk/>
            <pc:sldMk cId="363016567" sldId="540"/>
            <ac:spMk id="11" creationId="{4159F598-1D20-3E4E-81BF-3C88DD4004D0}"/>
          </ac:spMkLst>
        </pc:spChg>
      </pc:sldChg>
      <pc:sldChg chg="modSp">
        <pc:chgData name="" userId="" providerId="" clId="Web-{BAF7E88C-E2DC-4122-A37B-E644406BA932}" dt="2020-04-03T17:09:54.819" v="148" actId="20577"/>
        <pc:sldMkLst>
          <pc:docMk/>
          <pc:sldMk cId="1952287126" sldId="541"/>
        </pc:sldMkLst>
        <pc:spChg chg="mod">
          <ac:chgData name="" userId="" providerId="" clId="Web-{BAF7E88C-E2DC-4122-A37B-E644406BA932}" dt="2020-04-03T17:08:02.756" v="78" actId="20577"/>
          <ac:spMkLst>
            <pc:docMk/>
            <pc:sldMk cId="1952287126" sldId="541"/>
            <ac:spMk id="2" creationId="{56367396-B2D8-8444-AC6A-EAD2226CDA23}"/>
          </ac:spMkLst>
        </pc:spChg>
        <pc:spChg chg="mod">
          <ac:chgData name="" userId="" providerId="" clId="Web-{BAF7E88C-E2DC-4122-A37B-E644406BA932}" dt="2020-04-03T17:09:38.804" v="142" actId="20577"/>
          <ac:spMkLst>
            <pc:docMk/>
            <pc:sldMk cId="1952287126" sldId="541"/>
            <ac:spMk id="3" creationId="{D8BB498C-EC90-6F4A-BB0C-AAE3B1373D09}"/>
          </ac:spMkLst>
        </pc:spChg>
        <pc:spChg chg="mod">
          <ac:chgData name="" userId="" providerId="" clId="Web-{BAF7E88C-E2DC-4122-A37B-E644406BA932}" dt="2020-04-03T17:08:05.256" v="80" actId="20577"/>
          <ac:spMkLst>
            <pc:docMk/>
            <pc:sldMk cId="1952287126" sldId="541"/>
            <ac:spMk id="4" creationId="{8EA5DDB3-2E2D-8C42-AACA-C81E69FB6437}"/>
          </ac:spMkLst>
        </pc:spChg>
        <pc:spChg chg="mod">
          <ac:chgData name="" userId="" providerId="" clId="Web-{BAF7E88C-E2DC-4122-A37B-E644406BA932}" dt="2020-04-03T17:08:11.444" v="94" actId="14100"/>
          <ac:spMkLst>
            <pc:docMk/>
            <pc:sldMk cId="1952287126" sldId="541"/>
            <ac:spMk id="5" creationId="{7140D255-D454-3648-B539-C776BDDD690E}"/>
          </ac:spMkLst>
        </pc:spChg>
        <pc:spChg chg="mod">
          <ac:chgData name="" userId="" providerId="" clId="Web-{BAF7E88C-E2DC-4122-A37B-E644406BA932}" dt="2020-04-03T17:09:54.819" v="148" actId="20577"/>
          <ac:spMkLst>
            <pc:docMk/>
            <pc:sldMk cId="1952287126" sldId="541"/>
            <ac:spMk id="6" creationId="{6CE4DCF9-37E3-5E40-A196-61928DEBA5EF}"/>
          </ac:spMkLst>
        </pc:spChg>
        <pc:spChg chg="mod">
          <ac:chgData name="" userId="" providerId="" clId="Web-{BAF7E88C-E2DC-4122-A37B-E644406BA932}" dt="2020-04-03T17:08:15.100" v="97" actId="20577"/>
          <ac:spMkLst>
            <pc:docMk/>
            <pc:sldMk cId="1952287126" sldId="541"/>
            <ac:spMk id="7" creationId="{9F02A7D4-6206-914C-B803-DD6A74D0E456}"/>
          </ac:spMkLst>
        </pc:spChg>
        <pc:spChg chg="mod">
          <ac:chgData name="" userId="" providerId="" clId="Web-{BAF7E88C-E2DC-4122-A37B-E644406BA932}" dt="2020-04-03T17:08:24.303" v="103" actId="20577"/>
          <ac:spMkLst>
            <pc:docMk/>
            <pc:sldMk cId="1952287126" sldId="541"/>
            <ac:spMk id="8" creationId="{44606008-D7D6-BD4D-A2BE-7F492A0E7EF7}"/>
          </ac:spMkLst>
        </pc:spChg>
        <pc:spChg chg="mod">
          <ac:chgData name="" userId="" providerId="" clId="Web-{BAF7E88C-E2DC-4122-A37B-E644406BA932}" dt="2020-04-03T17:08:53.616" v="118" actId="20577"/>
          <ac:spMkLst>
            <pc:docMk/>
            <pc:sldMk cId="1952287126" sldId="541"/>
            <ac:spMk id="9" creationId="{9E002A87-DFF9-2A40-A198-8E0C0F900DF6}"/>
          </ac:spMkLst>
        </pc:spChg>
        <pc:spChg chg="mod">
          <ac:chgData name="" userId="" providerId="" clId="Web-{BAF7E88C-E2DC-4122-A37B-E644406BA932}" dt="2020-04-03T17:08:42.100" v="112" actId="20577"/>
          <ac:spMkLst>
            <pc:docMk/>
            <pc:sldMk cId="1952287126" sldId="541"/>
            <ac:spMk id="10" creationId="{6FED2F29-678E-1A4C-BEE9-91B21058868F}"/>
          </ac:spMkLst>
        </pc:spChg>
        <pc:spChg chg="mod">
          <ac:chgData name="" userId="" providerId="" clId="Web-{BAF7E88C-E2DC-4122-A37B-E644406BA932}" dt="2020-04-03T17:09:06.225" v="128" actId="14100"/>
          <ac:spMkLst>
            <pc:docMk/>
            <pc:sldMk cId="1952287126" sldId="541"/>
            <ac:spMk id="11" creationId="{4159F598-1D20-3E4E-81BF-3C88DD4004D0}"/>
          </ac:spMkLst>
        </pc:spChg>
      </pc:sldChg>
      <pc:sldChg chg="modSp">
        <pc:chgData name="" userId="" providerId="" clId="Web-{BAF7E88C-E2DC-4122-A37B-E644406BA932}" dt="2020-04-03T17:12:48.195" v="225" actId="1076"/>
        <pc:sldMkLst>
          <pc:docMk/>
          <pc:sldMk cId="482983233" sldId="542"/>
        </pc:sldMkLst>
        <pc:spChg chg="mod">
          <ac:chgData name="" userId="" providerId="" clId="Web-{BAF7E88C-E2DC-4122-A37B-E644406BA932}" dt="2020-04-03T17:10:03.319" v="153" actId="20577"/>
          <ac:spMkLst>
            <pc:docMk/>
            <pc:sldMk cId="482983233" sldId="542"/>
            <ac:spMk id="2" creationId="{56367396-B2D8-8444-AC6A-EAD2226CDA23}"/>
          </ac:spMkLst>
        </pc:spChg>
        <pc:spChg chg="mod">
          <ac:chgData name="" userId="" providerId="" clId="Web-{BAF7E88C-E2DC-4122-A37B-E644406BA932}" dt="2020-04-03T17:10:17.851" v="162" actId="20577"/>
          <ac:spMkLst>
            <pc:docMk/>
            <pc:sldMk cId="482983233" sldId="542"/>
            <ac:spMk id="3" creationId="{D8BB498C-EC90-6F4A-BB0C-AAE3B1373D09}"/>
          </ac:spMkLst>
        </pc:spChg>
        <pc:spChg chg="mod">
          <ac:chgData name="" userId="" providerId="" clId="Web-{BAF7E88C-E2DC-4122-A37B-E644406BA932}" dt="2020-04-03T17:10:21.507" v="169" actId="14100"/>
          <ac:spMkLst>
            <pc:docMk/>
            <pc:sldMk cId="482983233" sldId="542"/>
            <ac:spMk id="4" creationId="{8EA5DDB3-2E2D-8C42-AACA-C81E69FB6437}"/>
          </ac:spMkLst>
        </pc:spChg>
        <pc:spChg chg="mod">
          <ac:chgData name="" userId="" providerId="" clId="Web-{BAF7E88C-E2DC-4122-A37B-E644406BA932}" dt="2020-04-03T17:10:43.866" v="181" actId="14100"/>
          <ac:spMkLst>
            <pc:docMk/>
            <pc:sldMk cId="482983233" sldId="542"/>
            <ac:spMk id="5" creationId="{7140D255-D454-3648-B539-C776BDDD690E}"/>
          </ac:spMkLst>
        </pc:spChg>
        <pc:spChg chg="mod">
          <ac:chgData name="" userId="" providerId="" clId="Web-{BAF7E88C-E2DC-4122-A37B-E644406BA932}" dt="2020-04-03T17:12:48.195" v="225" actId="1076"/>
          <ac:spMkLst>
            <pc:docMk/>
            <pc:sldMk cId="482983233" sldId="542"/>
            <ac:spMk id="6" creationId="{6CE4DCF9-37E3-5E40-A196-61928DEBA5EF}"/>
          </ac:spMkLst>
        </pc:spChg>
        <pc:spChg chg="mod">
          <ac:chgData name="" userId="" providerId="" clId="Web-{BAF7E88C-E2DC-4122-A37B-E644406BA932}" dt="2020-04-03T17:10:31.773" v="175" actId="14100"/>
          <ac:spMkLst>
            <pc:docMk/>
            <pc:sldMk cId="482983233" sldId="542"/>
            <ac:spMk id="7" creationId="{9F02A7D4-6206-914C-B803-DD6A74D0E456}"/>
          </ac:spMkLst>
        </pc:spChg>
        <pc:spChg chg="mod">
          <ac:chgData name="" userId="" providerId="" clId="Web-{BAF7E88C-E2DC-4122-A37B-E644406BA932}" dt="2020-04-03T17:11:04.710" v="184" actId="20577"/>
          <ac:spMkLst>
            <pc:docMk/>
            <pc:sldMk cId="482983233" sldId="542"/>
            <ac:spMk id="8" creationId="{44606008-D7D6-BD4D-A2BE-7F492A0E7EF7}"/>
          </ac:spMkLst>
        </pc:spChg>
        <pc:spChg chg="mod">
          <ac:chgData name="" userId="" providerId="" clId="Web-{BAF7E88C-E2DC-4122-A37B-E644406BA932}" dt="2020-04-03T17:11:34.070" v="201" actId="20577"/>
          <ac:spMkLst>
            <pc:docMk/>
            <pc:sldMk cId="482983233" sldId="542"/>
            <ac:spMk id="9" creationId="{9E002A87-DFF9-2A40-A198-8E0C0F900DF6}"/>
          </ac:spMkLst>
        </pc:spChg>
        <pc:spChg chg="mod">
          <ac:chgData name="" userId="" providerId="" clId="Web-{BAF7E88C-E2DC-4122-A37B-E644406BA932}" dt="2020-04-03T17:11:20.914" v="198" actId="20577"/>
          <ac:spMkLst>
            <pc:docMk/>
            <pc:sldMk cId="482983233" sldId="542"/>
            <ac:spMk id="10" creationId="{6FED2F29-678E-1A4C-BEE9-91B21058868F}"/>
          </ac:spMkLst>
        </pc:spChg>
        <pc:spChg chg="mod">
          <ac:chgData name="" userId="" providerId="" clId="Web-{BAF7E88C-E2DC-4122-A37B-E644406BA932}" dt="2020-04-03T17:12:03.132" v="217" actId="1076"/>
          <ac:spMkLst>
            <pc:docMk/>
            <pc:sldMk cId="482983233" sldId="542"/>
            <ac:spMk id="11" creationId="{4159F598-1D20-3E4E-81BF-3C88DD4004D0}"/>
          </ac:spMkLst>
        </pc:spChg>
      </pc:sldChg>
      <pc:sldChg chg="modSp">
        <pc:chgData name="" userId="" providerId="" clId="Web-{BAF7E88C-E2DC-4122-A37B-E644406BA932}" dt="2020-04-03T17:14:39.258" v="229" actId="20577"/>
        <pc:sldMkLst>
          <pc:docMk/>
          <pc:sldMk cId="444637999" sldId="543"/>
        </pc:sldMkLst>
        <pc:spChg chg="mod">
          <ac:chgData name="" userId="" providerId="" clId="Web-{BAF7E88C-E2DC-4122-A37B-E644406BA932}" dt="2020-04-03T17:14:39.258" v="229" actId="20577"/>
          <ac:spMkLst>
            <pc:docMk/>
            <pc:sldMk cId="444637999" sldId="543"/>
            <ac:spMk id="2" creationId="{56367396-B2D8-8444-AC6A-EAD2226CDA23}"/>
          </ac:spMkLst>
        </pc:spChg>
      </pc:sldChg>
    </pc:docChg>
  </pc:docChgLst>
  <pc:docChgLst>
    <pc:chgData clId="Web-{35646C3B-DEE9-48EE-B84E-5058FE73CE4B}"/>
    <pc:docChg chg="modSld">
      <pc:chgData name="" userId="" providerId="" clId="Web-{35646C3B-DEE9-48EE-B84E-5058FE73CE4B}" dt="2020-04-05T18:15:38.244" v="8413"/>
      <pc:docMkLst>
        <pc:docMk/>
      </pc:docMkLst>
      <pc:sldChg chg="modNotes">
        <pc:chgData name="" userId="" providerId="" clId="Web-{35646C3B-DEE9-48EE-B84E-5058FE73CE4B}" dt="2020-04-05T18:11:40.208" v="8260"/>
        <pc:sldMkLst>
          <pc:docMk/>
          <pc:sldMk cId="1128372277" sldId="499"/>
        </pc:sldMkLst>
      </pc:sldChg>
      <pc:sldChg chg="modNotes">
        <pc:chgData name="" userId="" providerId="" clId="Web-{35646C3B-DEE9-48EE-B84E-5058FE73CE4B}" dt="2020-04-05T18:12:49.317" v="8311"/>
        <pc:sldMkLst>
          <pc:docMk/>
          <pc:sldMk cId="539254153" sldId="533"/>
        </pc:sldMkLst>
      </pc:sldChg>
      <pc:sldChg chg="modNotes">
        <pc:chgData name="" userId="" providerId="" clId="Web-{35646C3B-DEE9-48EE-B84E-5058FE73CE4B}" dt="2020-04-05T18:13:29.036" v="8334"/>
        <pc:sldMkLst>
          <pc:docMk/>
          <pc:sldMk cId="3301525649" sldId="534"/>
        </pc:sldMkLst>
      </pc:sldChg>
      <pc:sldChg chg="modNotes">
        <pc:chgData name="" userId="" providerId="" clId="Web-{35646C3B-DEE9-48EE-B84E-5058FE73CE4B}" dt="2020-04-05T18:13:56.692" v="8347"/>
        <pc:sldMkLst>
          <pc:docMk/>
          <pc:sldMk cId="825207890" sldId="535"/>
        </pc:sldMkLst>
      </pc:sldChg>
      <pc:sldChg chg="modNotes">
        <pc:chgData name="" userId="" providerId="" clId="Web-{35646C3B-DEE9-48EE-B84E-5058FE73CE4B}" dt="2020-04-05T18:14:26.682" v="8368"/>
        <pc:sldMkLst>
          <pc:docMk/>
          <pc:sldMk cId="999345836" sldId="536"/>
        </pc:sldMkLst>
      </pc:sldChg>
      <pc:sldChg chg="modNotes">
        <pc:chgData name="" userId="" providerId="" clId="Web-{35646C3B-DEE9-48EE-B84E-5058FE73CE4B}" dt="2020-04-05T18:14:47.166" v="8381"/>
        <pc:sldMkLst>
          <pc:docMk/>
          <pc:sldMk cId="1598497792" sldId="537"/>
        </pc:sldMkLst>
      </pc:sldChg>
      <pc:sldChg chg="modSp modNotes">
        <pc:chgData name="" userId="" providerId="" clId="Web-{35646C3B-DEE9-48EE-B84E-5058FE73CE4B}" dt="2020-04-05T18:15:06.057" v="8394"/>
        <pc:sldMkLst>
          <pc:docMk/>
          <pc:sldMk cId="1588744321" sldId="538"/>
        </pc:sldMkLst>
        <pc:spChg chg="mod">
          <ac:chgData name="" userId="" providerId="" clId="Web-{35646C3B-DEE9-48EE-B84E-5058FE73CE4B}" dt="2020-04-05T15:38:31.375" v="1474" actId="20577"/>
          <ac:spMkLst>
            <pc:docMk/>
            <pc:sldMk cId="1588744321" sldId="538"/>
            <ac:spMk id="11" creationId="{4159F598-1D20-3E4E-81BF-3C88DD4004D0}"/>
          </ac:spMkLst>
        </pc:spChg>
      </pc:sldChg>
      <pc:sldChg chg="modSp modNotes">
        <pc:chgData name="" userId="" providerId="" clId="Web-{35646C3B-DEE9-48EE-B84E-5058FE73CE4B}" dt="2020-04-05T18:15:38.244" v="8413"/>
        <pc:sldMkLst>
          <pc:docMk/>
          <pc:sldMk cId="1591961788" sldId="539"/>
        </pc:sldMkLst>
        <pc:spChg chg="mod">
          <ac:chgData name="" userId="" providerId="" clId="Web-{35646C3B-DEE9-48EE-B84E-5058FE73CE4B}" dt="2020-04-05T15:56:34.394" v="2094" actId="20577"/>
          <ac:spMkLst>
            <pc:docMk/>
            <pc:sldMk cId="1591961788" sldId="539"/>
            <ac:spMk id="9" creationId="{9E002A87-DFF9-2A40-A198-8E0C0F900DF6}"/>
          </ac:spMkLst>
        </pc:spChg>
      </pc:sldChg>
      <pc:sldChg chg="modNotes">
        <pc:chgData name="" userId="" providerId="" clId="Web-{35646C3B-DEE9-48EE-B84E-5058FE73CE4B}" dt="2020-04-05T16:06:22.973" v="2739"/>
        <pc:sldMkLst>
          <pc:docMk/>
          <pc:sldMk cId="363016567" sldId="540"/>
        </pc:sldMkLst>
      </pc:sldChg>
      <pc:sldChg chg="modNotes">
        <pc:chgData name="" userId="" providerId="" clId="Web-{35646C3B-DEE9-48EE-B84E-5058FE73CE4B}" dt="2020-04-05T16:16:42.238" v="3218"/>
        <pc:sldMkLst>
          <pc:docMk/>
          <pc:sldMk cId="1952287126" sldId="541"/>
        </pc:sldMkLst>
      </pc:sldChg>
      <pc:sldChg chg="modNotes">
        <pc:chgData name="" userId="" providerId="" clId="Web-{35646C3B-DEE9-48EE-B84E-5058FE73CE4B}" dt="2020-04-05T16:28:33.565" v="3715"/>
        <pc:sldMkLst>
          <pc:docMk/>
          <pc:sldMk cId="482983233" sldId="542"/>
        </pc:sldMkLst>
      </pc:sldChg>
      <pc:sldChg chg="modNotes">
        <pc:chgData name="" userId="" providerId="" clId="Web-{35646C3B-DEE9-48EE-B84E-5058FE73CE4B}" dt="2020-04-05T16:53:02.017" v="4361"/>
        <pc:sldMkLst>
          <pc:docMk/>
          <pc:sldMk cId="444637999" sldId="543"/>
        </pc:sldMkLst>
      </pc:sldChg>
      <pc:sldChg chg="modNotes">
        <pc:chgData name="" userId="" providerId="" clId="Web-{35646C3B-DEE9-48EE-B84E-5058FE73CE4B}" dt="2020-04-05T17:05:57.174" v="4873"/>
        <pc:sldMkLst>
          <pc:docMk/>
          <pc:sldMk cId="1861892315" sldId="544"/>
        </pc:sldMkLst>
      </pc:sldChg>
      <pc:sldChg chg="modNotes">
        <pc:chgData name="" userId="" providerId="" clId="Web-{35646C3B-DEE9-48EE-B84E-5058FE73CE4B}" dt="2020-04-05T17:25:11.861" v="5291"/>
        <pc:sldMkLst>
          <pc:docMk/>
          <pc:sldMk cId="3954180981" sldId="545"/>
        </pc:sldMkLst>
      </pc:sldChg>
      <pc:sldChg chg="modNotes">
        <pc:chgData name="" userId="" providerId="" clId="Web-{35646C3B-DEE9-48EE-B84E-5058FE73CE4B}" dt="2020-04-05T17:35:23.239" v="5773"/>
        <pc:sldMkLst>
          <pc:docMk/>
          <pc:sldMk cId="3431339845" sldId="546"/>
        </pc:sldMkLst>
      </pc:sldChg>
      <pc:sldChg chg="modNotes">
        <pc:chgData name="" userId="" providerId="" clId="Web-{35646C3B-DEE9-48EE-B84E-5058FE73CE4B}" dt="2020-04-05T17:43:19.099" v="6252"/>
        <pc:sldMkLst>
          <pc:docMk/>
          <pc:sldMk cId="644986861" sldId="547"/>
        </pc:sldMkLst>
      </pc:sldChg>
      <pc:sldChg chg="modNotes">
        <pc:chgData name="" userId="" providerId="" clId="Web-{35646C3B-DEE9-48EE-B84E-5058FE73CE4B}" dt="2020-04-05T17:50:55.474" v="6730"/>
        <pc:sldMkLst>
          <pc:docMk/>
          <pc:sldMk cId="2811192085" sldId="548"/>
        </pc:sldMkLst>
      </pc:sldChg>
      <pc:sldChg chg="modNotes">
        <pc:chgData name="" userId="" providerId="" clId="Web-{35646C3B-DEE9-48EE-B84E-5058FE73CE4B}" dt="2020-04-05T17:59:12.739" v="7262"/>
        <pc:sldMkLst>
          <pc:docMk/>
          <pc:sldMk cId="3782925624" sldId="549"/>
        </pc:sldMkLst>
      </pc:sldChg>
      <pc:sldChg chg="modNotes">
        <pc:chgData name="" userId="" providerId="" clId="Web-{35646C3B-DEE9-48EE-B84E-5058FE73CE4B}" dt="2020-04-05T18:06:23.817" v="7747"/>
        <pc:sldMkLst>
          <pc:docMk/>
          <pc:sldMk cId="929671205" sldId="550"/>
        </pc:sldMkLst>
      </pc:sldChg>
      <pc:sldChg chg="modNotes">
        <pc:chgData name="" userId="" providerId="" clId="Web-{35646C3B-DEE9-48EE-B84E-5058FE73CE4B}" dt="2020-04-05T18:11:02.176" v="8184"/>
        <pc:sldMkLst>
          <pc:docMk/>
          <pc:sldMk cId="3219560345" sldId="551"/>
        </pc:sldMkLst>
      </pc:sldChg>
      <pc:sldChg chg="modSp">
        <pc:chgData name="" userId="" providerId="" clId="Web-{35646C3B-DEE9-48EE-B84E-5058FE73CE4B}" dt="2020-04-05T18:11:47.973" v="8265" actId="20577"/>
        <pc:sldMkLst>
          <pc:docMk/>
          <pc:sldMk cId="417961358" sldId="554"/>
        </pc:sldMkLst>
        <pc:spChg chg="mod">
          <ac:chgData name="" userId="" providerId="" clId="Web-{35646C3B-DEE9-48EE-B84E-5058FE73CE4B}" dt="2020-04-05T18:11:47.973" v="8265" actId="20577"/>
          <ac:spMkLst>
            <pc:docMk/>
            <pc:sldMk cId="417961358" sldId="554"/>
            <ac:spMk id="3" creationId="{B927B8D5-FF4D-4159-AEBE-44FF5778098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0E1C4F-BEFB-4160-BF20-5C88C5E23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21369-2244-486E-AABA-A75031726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6B4B5-172F-4F67-96CB-788D5226D453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CE7F3-F985-45C6-BDCD-0D1D569F7F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BD7D3-79B8-401A-9CB7-68D8A47285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A30BF-E81C-409D-8629-C60A3B6DD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2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64283-DA2B-493B-8134-B8CD2F7D9502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A29D-915E-44CD-AC20-C85277EF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/>
              </a:rPr>
              <a:t>Some of the definitions based on the morphemes are not quite clear. It is best to use the student friendly definitions.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Inflect- to bend in. When you inflect your voice, you change it up and down.</a:t>
            </a:r>
          </a:p>
          <a:p>
            <a:r>
              <a:rPr lang="en-US" dirty="0">
                <a:cs typeface="Calibri"/>
              </a:rPr>
              <a:t>Reflex- to bend again. A reflex is something you do in reaction to another event.</a:t>
            </a:r>
          </a:p>
          <a:p>
            <a:r>
              <a:rPr lang="en-US" dirty="0">
                <a:cs typeface="Calibri"/>
              </a:rPr>
              <a:t>Deflection- the act of bending away. A deflection is when you change the direction of an object or a conversation</a:t>
            </a:r>
          </a:p>
          <a:p>
            <a:r>
              <a:rPr lang="en-US" dirty="0">
                <a:cs typeface="Calibri"/>
              </a:rPr>
              <a:t>Deflected- past tense of bending away. When something is deflected, its direction is changed.</a:t>
            </a:r>
          </a:p>
          <a:p>
            <a:r>
              <a:rPr lang="en-US" dirty="0">
                <a:cs typeface="Calibri"/>
              </a:rPr>
              <a:t>Flexing- the action of bending. When you are flexing, you are bending your arm or leg to show your muscle. </a:t>
            </a:r>
          </a:p>
          <a:p>
            <a:r>
              <a:rPr lang="en-US" dirty="0">
                <a:cs typeface="Calibri"/>
              </a:rPr>
              <a:t>Inflecting- the action of bending in. When you are inflecting your words, you are changing your voice at different points, putting an emphasis on different places. </a:t>
            </a:r>
          </a:p>
          <a:p>
            <a:r>
              <a:rPr lang="en-US" dirty="0">
                <a:cs typeface="Calibri"/>
              </a:rPr>
              <a:t>Reflective- tending to bend again. When a surface is reflective, you can see yourself in it. OR when you are being reflective, you are thinking about what you have already done.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73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Diction- the act of saying or telling. Diction is the way you speak.</a:t>
            </a:r>
          </a:p>
          <a:p>
            <a:r>
              <a:rPr lang="en-US" dirty="0">
                <a:cs typeface="Calibri"/>
              </a:rPr>
              <a:t>Predict- to say before. When you predict something you say what is going to happen before it happens.</a:t>
            </a:r>
          </a:p>
          <a:p>
            <a:r>
              <a:rPr lang="en-US" dirty="0">
                <a:cs typeface="Calibri"/>
              </a:rPr>
              <a:t>Predictable- able to say before. When something is predictable, it is easy to guess what is going to happen.</a:t>
            </a:r>
          </a:p>
          <a:p>
            <a:r>
              <a:rPr lang="en-US" dirty="0">
                <a:cs typeface="Calibri"/>
              </a:rPr>
              <a:t>Interdiction- the act of saying within. An interdiction is when you try to stop something or someone, normally an enemy.</a:t>
            </a:r>
          </a:p>
          <a:p>
            <a:r>
              <a:rPr lang="en-US" dirty="0">
                <a:cs typeface="Calibri"/>
              </a:rPr>
              <a:t>Indictable- being able to say or tell in. When you are indictable, you are able to be accused of doing something, normally against the law.</a:t>
            </a:r>
          </a:p>
          <a:p>
            <a:r>
              <a:rPr lang="en-US" dirty="0">
                <a:cs typeface="Calibri"/>
              </a:rPr>
              <a:t>Indicting- the action of telling on. When you are indicting </a:t>
            </a:r>
            <a:r>
              <a:rPr lang="en-US" dirty="0" err="1">
                <a:cs typeface="Calibri"/>
              </a:rPr>
              <a:t>somone</a:t>
            </a:r>
            <a:r>
              <a:rPr lang="en-US" dirty="0">
                <a:cs typeface="Calibri"/>
              </a:rPr>
              <a:t>, you are accusing them of doing something illegal.</a:t>
            </a:r>
          </a:p>
          <a:p>
            <a:r>
              <a:rPr lang="en-US" dirty="0">
                <a:cs typeface="Calibri"/>
              </a:rPr>
              <a:t>Interdicts- to say within. A leader of a group will interdict when they want to make to make sure the group doesn't do something. </a:t>
            </a:r>
          </a:p>
          <a:p>
            <a:r>
              <a:rPr lang="en-US" dirty="0">
                <a:cs typeface="Calibri"/>
              </a:rPr>
              <a:t>Predictive- tending to say before. When something is predictive, it tends to show what might happen next (ex: predictive 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Referred- past tense of to bear back. When you are referred for something like a job, someone tells the person you can do it. Or to bring someone's attention to somewhere</a:t>
            </a:r>
          </a:p>
          <a:p>
            <a:r>
              <a:rPr lang="en-US" dirty="0">
                <a:cs typeface="Calibri"/>
              </a:rPr>
              <a:t>Infer- to bear on. When you infer something, you make an educated guess using clues. </a:t>
            </a:r>
          </a:p>
          <a:p>
            <a:r>
              <a:rPr lang="en-US" dirty="0">
                <a:cs typeface="Calibri"/>
              </a:rPr>
              <a:t>Referral- related to bearing back. When you get a referral, someone tells you something you would like or enjoy. </a:t>
            </a:r>
          </a:p>
          <a:p>
            <a:r>
              <a:rPr lang="en-US" dirty="0">
                <a:cs typeface="Calibri"/>
              </a:rPr>
              <a:t>Transferrable- being able to bear across. When something is transferrable, you are able to give it to someone else. </a:t>
            </a:r>
          </a:p>
          <a:p>
            <a:r>
              <a:rPr lang="en-US" dirty="0">
                <a:cs typeface="Calibri"/>
              </a:rPr>
              <a:t>Defer- to bear away. When you defer something, you set it aside to do another time or have someone else do it for you. </a:t>
            </a:r>
          </a:p>
          <a:p>
            <a:r>
              <a:rPr lang="en-US" dirty="0">
                <a:cs typeface="Calibri"/>
              </a:rPr>
              <a:t>Transferring- the action of bearing across. When you are transferring something, you are moving it to another place or giving it to another person.</a:t>
            </a:r>
          </a:p>
          <a:p>
            <a:r>
              <a:rPr lang="en-US" dirty="0">
                <a:cs typeface="Calibri"/>
              </a:rPr>
              <a:t>Reference- the action of bearing again. A reference is something you look at to help you explain something. </a:t>
            </a:r>
          </a:p>
          <a:p>
            <a:r>
              <a:rPr lang="en-US" dirty="0">
                <a:cs typeface="Calibri"/>
              </a:rPr>
              <a:t>Preferable- able to bear before. When something is preferable, you like it better than other things.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Remissible- being able to send back. Something that is remissible can be sent to someone. </a:t>
            </a:r>
          </a:p>
          <a:p>
            <a:r>
              <a:rPr lang="en-US" dirty="0">
                <a:cs typeface="Calibri"/>
              </a:rPr>
              <a:t>Transmit- to send across. You transmit something you send it or pass it to someone else. </a:t>
            </a:r>
          </a:p>
          <a:p>
            <a:r>
              <a:rPr lang="en-US" dirty="0">
                <a:cs typeface="Calibri"/>
              </a:rPr>
              <a:t>Transmission- the act of sending across. The act of sending something to someone else. </a:t>
            </a:r>
          </a:p>
          <a:p>
            <a:r>
              <a:rPr lang="en-US" dirty="0">
                <a:cs typeface="Calibri"/>
              </a:rPr>
              <a:t>Remit- to send back. </a:t>
            </a:r>
            <a:r>
              <a:rPr lang="en-US" dirty="0"/>
              <a:t>If you remit something to someone, you send it to them.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Dismiss- to send apart. When you dismiss something, you allow them to leave</a:t>
            </a:r>
          </a:p>
          <a:p>
            <a:r>
              <a:rPr lang="en-US" dirty="0">
                <a:cs typeface="Calibri"/>
              </a:rPr>
              <a:t>Submitted- past tense of to send under. When you have submitted something, such as an assignment, you have turned it in. </a:t>
            </a:r>
          </a:p>
          <a:p>
            <a:r>
              <a:rPr lang="en-US" dirty="0">
                <a:cs typeface="Calibri"/>
              </a:rPr>
              <a:t>Submission- the act of sending under. When you are required to do a submission, you have to turn something in.</a:t>
            </a:r>
          </a:p>
          <a:p>
            <a:r>
              <a:rPr lang="en-US" dirty="0">
                <a:cs typeface="Calibri"/>
              </a:rPr>
              <a:t>Dismissible- able to send apart. When something is </a:t>
            </a:r>
            <a:r>
              <a:rPr lang="en-US" dirty="0" err="1">
                <a:cs typeface="Calibri"/>
              </a:rPr>
              <a:t>disimissible</a:t>
            </a:r>
            <a:r>
              <a:rPr lang="en-US" dirty="0">
                <a:cs typeface="Calibri"/>
              </a:rPr>
              <a:t>, it is easy to forget it or send it away.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24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Product- to lead forward. A product is something that you make.</a:t>
            </a:r>
          </a:p>
          <a:p>
            <a:r>
              <a:rPr lang="en-US" dirty="0">
                <a:cs typeface="Calibri"/>
              </a:rPr>
              <a:t>Reduce- to lead again. When you reduce something, you make it smaller or less. </a:t>
            </a:r>
          </a:p>
          <a:p>
            <a:r>
              <a:rPr lang="en-US" dirty="0">
                <a:cs typeface="Calibri"/>
              </a:rPr>
              <a:t>Deducting- action of leading down or away. When you are deducting something, you are taking a certain amount away.</a:t>
            </a:r>
          </a:p>
          <a:p>
            <a:r>
              <a:rPr lang="en-US" dirty="0">
                <a:cs typeface="Calibri"/>
              </a:rPr>
              <a:t>Education- The act of leading out. </a:t>
            </a:r>
            <a:r>
              <a:rPr lang="en-US" dirty="0"/>
              <a:t>Education involves teaching people various subjects, or leading them to learn.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Conducts- to lead with. When you conduct something, you are the one in leading the group.</a:t>
            </a:r>
          </a:p>
          <a:p>
            <a:r>
              <a:rPr lang="en-US" dirty="0">
                <a:cs typeface="Calibri"/>
              </a:rPr>
              <a:t>Conductor- someone who leads with. A conductor is the leader of a group.</a:t>
            </a:r>
          </a:p>
          <a:p>
            <a:r>
              <a:rPr lang="en-US" dirty="0">
                <a:cs typeface="Calibri"/>
              </a:rPr>
              <a:t>Productive- tending to lead forward. When you are being productive, you are getting a lot of stuff done.</a:t>
            </a:r>
          </a:p>
          <a:p>
            <a:r>
              <a:rPr lang="en-US" dirty="0">
                <a:cs typeface="Calibri"/>
              </a:rPr>
              <a:t>Induction- the act of leading in. When you are attending an induction, you are seeing someone get included into a group for the first time.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0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Version- the state of turning. A version of something is a form of it. </a:t>
            </a:r>
          </a:p>
          <a:p>
            <a:r>
              <a:rPr lang="en-US" dirty="0">
                <a:cs typeface="Calibri"/>
              </a:rPr>
              <a:t>Revert- to turn again. When you revert something you return it to a previous form.</a:t>
            </a:r>
          </a:p>
          <a:p>
            <a:r>
              <a:rPr lang="en-US" dirty="0">
                <a:cs typeface="Calibri"/>
              </a:rPr>
              <a:t>Converting- action of turning with. When you are converting something, you are changing it to a new form.</a:t>
            </a:r>
          </a:p>
          <a:p>
            <a:r>
              <a:rPr lang="en-US" dirty="0">
                <a:cs typeface="Calibri"/>
              </a:rPr>
              <a:t>Inverted- past tense of turning in. When something is inverted, you turn it upside down or inside out.</a:t>
            </a:r>
          </a:p>
          <a:p>
            <a:r>
              <a:rPr lang="en-US" dirty="0">
                <a:cs typeface="Calibri"/>
              </a:rPr>
              <a:t>Inverse- to turn in. When something is the inverse, it is the opposite of something else. </a:t>
            </a:r>
          </a:p>
          <a:p>
            <a:r>
              <a:rPr lang="en-US" dirty="0">
                <a:cs typeface="Calibri"/>
              </a:rPr>
              <a:t>Subversive- tending to turn under. When something is subversive, it tends to undermine what is going on. </a:t>
            </a:r>
          </a:p>
          <a:p>
            <a:r>
              <a:rPr lang="en-US" dirty="0"/>
              <a:t>Reversed- past tense of turning back. When something is reversed, it is backwards or changed back. </a:t>
            </a:r>
            <a:endParaRPr lang="en-US" dirty="0">
              <a:cs typeface="Calibri"/>
            </a:endParaRPr>
          </a:p>
          <a:p>
            <a:r>
              <a:rPr lang="en-US" dirty="0"/>
              <a:t>Subversion- the act of turning under. A subversion is when you overthrow or undermine someone else.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2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Defective- tending to do down. If something is defective, there is something wrong with it and it does not work properly.  </a:t>
            </a:r>
          </a:p>
          <a:p>
            <a:r>
              <a:rPr lang="en-US" dirty="0">
                <a:cs typeface="Calibri"/>
              </a:rPr>
              <a:t>Infect- to do in. When you infect someone, you give them something bad, most often a sickness.</a:t>
            </a:r>
          </a:p>
          <a:p>
            <a:r>
              <a:rPr lang="en-US" dirty="0">
                <a:cs typeface="Calibri"/>
              </a:rPr>
              <a:t>Perfect to make completely. Something that is perfect is as good as it could possibly be. </a:t>
            </a:r>
          </a:p>
          <a:p>
            <a:r>
              <a:rPr lang="en-US" dirty="0">
                <a:cs typeface="Calibri"/>
              </a:rPr>
              <a:t>Perfection- the act of making completely. When you describe something as perfection, it does not have anything wrong with it. </a:t>
            </a:r>
          </a:p>
          <a:p>
            <a:r>
              <a:rPr lang="en-US" dirty="0">
                <a:cs typeface="Calibri"/>
              </a:rPr>
              <a:t>Factor- one who makes. A factor is one piece of the rest of the situation or result. </a:t>
            </a:r>
          </a:p>
          <a:p>
            <a:r>
              <a:rPr lang="en-US" dirty="0">
                <a:cs typeface="Calibri"/>
              </a:rPr>
              <a:t>Fictional- related to the act of making. When something is fictional, it is made up.</a:t>
            </a:r>
          </a:p>
          <a:p>
            <a:r>
              <a:rPr lang="en-US" dirty="0">
                <a:cs typeface="Calibri"/>
              </a:rPr>
              <a:t>Defector- one who makes apart. When you are a defector, you leave the rest of the group. </a:t>
            </a:r>
          </a:p>
          <a:p>
            <a:r>
              <a:rPr lang="en-US" dirty="0">
                <a:cs typeface="Calibri"/>
              </a:rPr>
              <a:t>Infection- the act of doing in/on. When you have an infection, you have a sickness.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78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Contend- to stretch with.  If you have to contend with a problem or difficulty, you have to deal with it or overcome it. </a:t>
            </a:r>
          </a:p>
          <a:p>
            <a:r>
              <a:rPr lang="en-US" dirty="0">
                <a:cs typeface="Calibri"/>
              </a:rPr>
              <a:t>Intend- to stretch toward. When you intend to do something, you mean to do it, or you are leaning toward doing it.</a:t>
            </a:r>
          </a:p>
          <a:p>
            <a:r>
              <a:rPr lang="en-US" dirty="0">
                <a:cs typeface="Calibri"/>
              </a:rPr>
              <a:t>Contender- someone who stretches with. When you are a contender, you have a chance to win. </a:t>
            </a:r>
          </a:p>
          <a:p>
            <a:r>
              <a:rPr lang="en-US" dirty="0">
                <a:cs typeface="Calibri"/>
              </a:rPr>
              <a:t>Tension- the act of straining. When there is tension, something is stretched tight.</a:t>
            </a:r>
          </a:p>
          <a:p>
            <a:r>
              <a:rPr lang="en-US" dirty="0">
                <a:cs typeface="Calibri"/>
              </a:rPr>
              <a:t>Pretense- to stretch or strain before. A pretense is when you are pretending, or stretching the truth.</a:t>
            </a:r>
          </a:p>
          <a:p>
            <a:r>
              <a:rPr lang="en-US" dirty="0">
                <a:cs typeface="Calibri"/>
              </a:rPr>
              <a:t>Distended- past tense to stretch apart. When something is distended, it is bigger than it should be, swollen. </a:t>
            </a:r>
          </a:p>
          <a:p>
            <a:r>
              <a:rPr lang="en-US" dirty="0">
                <a:cs typeface="Calibri"/>
              </a:rPr>
              <a:t>Intensive-  relating to stretching toward. When something is intensive it is an extreme situation.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Intention- the act of stretching toward. When you have an intention, you mean to do it, or you are leaning toward doing it.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72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Receive- to take back. When you receive something, you get it after someone gives it to you or sends it to you. 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Deceit- to take away from. A deceit is a lie or lead someone to the wrong idea or away from the truth.</a:t>
            </a:r>
          </a:p>
          <a:p>
            <a:r>
              <a:rPr lang="en-US" dirty="0">
                <a:cs typeface="Calibri"/>
              </a:rPr>
              <a:t>Deceiver- someone who takes away from. A deceiver is someone who lies or tricks you to believe something incorrect.</a:t>
            </a:r>
          </a:p>
          <a:p>
            <a:r>
              <a:rPr lang="en-US" dirty="0">
                <a:cs typeface="Calibri"/>
              </a:rPr>
              <a:t>Receptive- tending to take again. When you are receptive to a situation, you believe it or easily take it in.</a:t>
            </a:r>
          </a:p>
          <a:p>
            <a:r>
              <a:rPr lang="en-US" dirty="0">
                <a:cs typeface="Calibri"/>
              </a:rPr>
              <a:t>Perceived- past tense to take thoroughly. Something that has been perceived is something that you are aware of or recognized.</a:t>
            </a:r>
          </a:p>
          <a:p>
            <a:r>
              <a:rPr lang="en-US" dirty="0">
                <a:cs typeface="Calibri"/>
              </a:rPr>
              <a:t>Deceptive- tending to take away from. When you are acting deceptive, you are trying to trick someone.</a:t>
            </a:r>
          </a:p>
          <a:p>
            <a:r>
              <a:rPr lang="en-US" dirty="0">
                <a:cs typeface="Calibri"/>
              </a:rPr>
              <a:t>Exception- state of taking out. An exception is a particular thing, person, or situation that is not included in a general statement, judgment, or rule. </a:t>
            </a:r>
          </a:p>
          <a:p>
            <a:r>
              <a:rPr lang="en-US" dirty="0">
                <a:cs typeface="Calibri"/>
              </a:rPr>
              <a:t>Interception- the act of taking between. If you intercept someone or something that is travelling from one place to another, you stop them before they get to their destination.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79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Retain- to hold back. When you retain something, you keep it. </a:t>
            </a:r>
          </a:p>
          <a:p>
            <a:r>
              <a:rPr lang="en-US" dirty="0">
                <a:cs typeface="Calibri"/>
              </a:rPr>
              <a:t>Contain- to hold with. When something is contained, it is held in something.</a:t>
            </a:r>
          </a:p>
          <a:p>
            <a:r>
              <a:rPr lang="en-US" dirty="0">
                <a:cs typeface="Calibri"/>
              </a:rPr>
              <a:t>Detention- the act of holding apart. When you are in detention, you are held apart from the rest of the group, often because you are in trouble. </a:t>
            </a:r>
          </a:p>
          <a:p>
            <a:r>
              <a:rPr lang="en-US" dirty="0">
                <a:cs typeface="Calibri"/>
              </a:rPr>
              <a:t>Pertained- past tense of to hold through. When something pertains to something else, it is related to it. </a:t>
            </a:r>
          </a:p>
          <a:p>
            <a:r>
              <a:rPr lang="en-US" dirty="0">
                <a:cs typeface="Calibri"/>
              </a:rPr>
              <a:t>Retainer- something that holds again. A person or thing that holds other things. </a:t>
            </a:r>
          </a:p>
          <a:p>
            <a:r>
              <a:rPr lang="en-US" dirty="0">
                <a:cs typeface="Calibri"/>
              </a:rPr>
              <a:t>Contention- the act of holding with. When you are in contention with someone, you are struggling against them.</a:t>
            </a:r>
          </a:p>
          <a:p>
            <a:r>
              <a:rPr lang="en-US" dirty="0">
                <a:cs typeface="Calibri"/>
              </a:rPr>
              <a:t>Sustainable- able to be held under, or up from below. When something is sustainable, you can keep it going. </a:t>
            </a:r>
          </a:p>
          <a:p>
            <a:r>
              <a:rPr lang="en-US" dirty="0">
                <a:cs typeface="Calibri"/>
              </a:rPr>
              <a:t>Retention- the act of holding back. The retention of something is when it is being held back.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3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Inform-to shape to. When you inform someone you give knowledge/information to them</a:t>
            </a:r>
          </a:p>
          <a:p>
            <a:r>
              <a:rPr lang="en-US" dirty="0">
                <a:cs typeface="Calibri"/>
              </a:rPr>
              <a:t>Reform- to shape again. When something is reformed it is changed to a better way/shape/state</a:t>
            </a:r>
          </a:p>
          <a:p>
            <a:r>
              <a:rPr lang="en-US" dirty="0">
                <a:cs typeface="Calibri"/>
              </a:rPr>
              <a:t>Deformation- the act of shaping away from. When something goes through deformation it is changed in a negative way. </a:t>
            </a:r>
            <a:endParaRPr lang="en-US" dirty="0"/>
          </a:p>
          <a:p>
            <a:r>
              <a:rPr lang="en-US" dirty="0">
                <a:cs typeface="Calibri"/>
              </a:rPr>
              <a:t>Informer- someone who shapes to. An informer is someone who gives knowledge/info</a:t>
            </a:r>
          </a:p>
          <a:p>
            <a:r>
              <a:rPr lang="en-US" dirty="0">
                <a:cs typeface="Calibri"/>
              </a:rPr>
              <a:t>Informed- to have already shaped to. When someone is informed, they have already been given knowledge/info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74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/>
          </a:p>
          <a:p>
            <a:r>
              <a:rPr lang="en-US" dirty="0">
                <a:cs typeface="Calibri"/>
              </a:rPr>
              <a:t>Compose- to put together. When you compose something, you put different things together in a good way.</a:t>
            </a:r>
          </a:p>
          <a:p>
            <a:r>
              <a:rPr lang="en-US" dirty="0">
                <a:cs typeface="Calibri"/>
              </a:rPr>
              <a:t>Impound- to put in place. When something gets impounded, it gets taken into a closed off place.</a:t>
            </a:r>
          </a:p>
          <a:p>
            <a:r>
              <a:rPr lang="en-US" dirty="0">
                <a:cs typeface="Calibri"/>
              </a:rPr>
              <a:t>Proposition- the act of putting in place prior to. A proposition is something that is offered to someone else to take.</a:t>
            </a:r>
          </a:p>
          <a:p>
            <a:r>
              <a:rPr lang="en-US" dirty="0">
                <a:cs typeface="Calibri"/>
              </a:rPr>
              <a:t>Compounding- the action of putting together. When multiple things are compounding, they are getting put together.</a:t>
            </a:r>
          </a:p>
          <a:p>
            <a:r>
              <a:rPr lang="en-US" dirty="0">
                <a:cs typeface="Calibri"/>
              </a:rPr>
              <a:t>Impose- to put in place. When you impose something on someone else, you make them take it or deal with it. </a:t>
            </a:r>
          </a:p>
          <a:p>
            <a:r>
              <a:rPr lang="en-US" dirty="0">
                <a:cs typeface="Calibri"/>
              </a:rPr>
              <a:t>Exposer- Someone who sets out. If you are an exposer, you are showing everyone the secrets.</a:t>
            </a:r>
          </a:p>
          <a:p>
            <a:r>
              <a:rPr lang="en-US" dirty="0">
                <a:cs typeface="Calibri"/>
              </a:rPr>
              <a:t>Expounded- past tense of putting out. When something is expounded on, it is explained in detail</a:t>
            </a:r>
          </a:p>
          <a:p>
            <a:r>
              <a:rPr lang="en-US" dirty="0">
                <a:cs typeface="Calibri"/>
              </a:rPr>
              <a:t>Proposing-  Putting in place in advance.  If you propose something such as a plan or an idea, you suggest it for people to think about and decide upon.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Report- to carry back. A report is something that describes another thing in detail</a:t>
            </a:r>
          </a:p>
          <a:p>
            <a:r>
              <a:rPr lang="en-US" dirty="0">
                <a:cs typeface="Calibri"/>
              </a:rPr>
              <a:t>Deported- to have already carried away. Someone who is deported is sent away from the country forcibly/by law</a:t>
            </a:r>
          </a:p>
          <a:p>
            <a:r>
              <a:rPr lang="en-US" dirty="0">
                <a:cs typeface="Calibri"/>
              </a:rPr>
              <a:t>Import- to carry in. Something that is an import is brought into the country</a:t>
            </a:r>
          </a:p>
          <a:p>
            <a:r>
              <a:rPr lang="en-US" dirty="0">
                <a:cs typeface="Calibri"/>
              </a:rPr>
              <a:t>Reporter- someone who carries back. A reporter is someone who describes another thing in detail</a:t>
            </a:r>
          </a:p>
          <a:p>
            <a:r>
              <a:rPr lang="en-US" dirty="0">
                <a:cs typeface="Calibri"/>
              </a:rPr>
              <a:t>Portable- able to carry. Something that is portable is easily carried or able to be moved</a:t>
            </a:r>
          </a:p>
          <a:p>
            <a:r>
              <a:rPr lang="en-US" dirty="0">
                <a:cs typeface="Calibri"/>
              </a:rPr>
              <a:t>Deportation- state of carrying away. Deportation is when someone is sent away from the country by law</a:t>
            </a:r>
          </a:p>
          <a:p>
            <a:r>
              <a:rPr lang="en-US" dirty="0">
                <a:cs typeface="Calibri"/>
              </a:rPr>
              <a:t>Portal- related to carrying. A portal is a door or gate to another place</a:t>
            </a:r>
          </a:p>
          <a:p>
            <a:r>
              <a:rPr lang="en-US" dirty="0">
                <a:cs typeface="Calibri"/>
              </a:rPr>
              <a:t>Deportable- be able to carry away. When something is deportable, you can send it away from a place by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8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Reject- to throw back, when you reject something you do not take it or sent it away</a:t>
            </a:r>
          </a:p>
          <a:p>
            <a:r>
              <a:rPr lang="en-US" dirty="0">
                <a:cs typeface="Calibri"/>
              </a:rPr>
              <a:t>Inject- to throw in, when you inject something, you push something in like a liquid into the body or a point into the conversation</a:t>
            </a:r>
          </a:p>
          <a:p>
            <a:r>
              <a:rPr lang="en-US" dirty="0">
                <a:cs typeface="Calibri"/>
              </a:rPr>
              <a:t>Subjected- past tense of throwing under. When you are subjected to a certain person or situation, you are under the control of that person or situation</a:t>
            </a:r>
          </a:p>
          <a:p>
            <a:r>
              <a:rPr lang="en-US" dirty="0">
                <a:cs typeface="Calibri"/>
              </a:rPr>
              <a:t>Projection- the act of throwing forward. A projection is when something like an image or your voice is made bigger. </a:t>
            </a:r>
          </a:p>
          <a:p>
            <a:r>
              <a:rPr lang="en-US" dirty="0">
                <a:cs typeface="Calibri"/>
              </a:rPr>
              <a:t>Projectile- pertaining to throwing forward. A projectile is something that is thrown like a ball or a paper airplane. </a:t>
            </a:r>
          </a:p>
          <a:p>
            <a:r>
              <a:rPr lang="en-US" dirty="0">
                <a:cs typeface="Calibri"/>
              </a:rPr>
              <a:t>Conjecture- the state of throwing with/together. A conjecture is an opinion or theory that is formed, like a guess</a:t>
            </a:r>
          </a:p>
          <a:p>
            <a:r>
              <a:rPr lang="en-US" dirty="0">
                <a:cs typeface="Calibri"/>
              </a:rPr>
              <a:t>Dejected- to throw away past tense. When someone is feeling dejected they would be feeling sad and put down</a:t>
            </a:r>
          </a:p>
          <a:p>
            <a:r>
              <a:rPr lang="en-US" dirty="0">
                <a:cs typeface="Calibri"/>
              </a:rPr>
              <a:t>Objective- to throw toward. An objective is a goal or purpose you are working toward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Disrupt- to break apart. When you disrupt something, you break it up or ruin it temporarily</a:t>
            </a:r>
          </a:p>
          <a:p>
            <a:r>
              <a:rPr lang="en-US" dirty="0">
                <a:cs typeface="Calibri"/>
              </a:rPr>
              <a:t>Interrupt- to break between. When you interrupt someone, you break up something in the middle of it like when someone is talking.</a:t>
            </a:r>
          </a:p>
          <a:p>
            <a:r>
              <a:rPr lang="en-US" dirty="0">
                <a:cs typeface="Calibri"/>
              </a:rPr>
              <a:t>Erupt- to break or burst out. When something erupts, something explodes out of it</a:t>
            </a:r>
          </a:p>
          <a:p>
            <a:r>
              <a:rPr lang="en-US" dirty="0">
                <a:cs typeface="Calibri"/>
              </a:rPr>
              <a:t>Disruptive- tending to break apart. When someone is being disruptive, they are breaking apart or temporarily ruining what is supposed to be going on</a:t>
            </a:r>
          </a:p>
          <a:p>
            <a:r>
              <a:rPr lang="en-US" dirty="0">
                <a:cs typeface="Calibri"/>
              </a:rPr>
              <a:t>Disruption- the state of breaking apart. When there is a disruption, what you are doing is broken up or temporarily ruined</a:t>
            </a:r>
          </a:p>
          <a:p>
            <a:r>
              <a:rPr lang="en-US" dirty="0">
                <a:cs typeface="Calibri"/>
              </a:rPr>
              <a:t>Eruption- the state of busting out. When there is an eruption, something is busting or exploding out</a:t>
            </a:r>
          </a:p>
          <a:p>
            <a:r>
              <a:rPr lang="en-US" dirty="0">
                <a:cs typeface="Calibri"/>
              </a:rPr>
              <a:t>Interrupted- past tense of being able to break or bust. When you are interrupted, something</a:t>
            </a:r>
          </a:p>
          <a:p>
            <a:r>
              <a:rPr lang="en-US" dirty="0">
                <a:cs typeface="Calibri"/>
              </a:rPr>
              <a:t>Interruptible- able to break or bust between or within. When something is interruptible, it is to break it up.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8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Retract- to draw back. When you retract something, you bring it back or take it back. </a:t>
            </a:r>
          </a:p>
          <a:p>
            <a:r>
              <a:rPr lang="en-US" dirty="0">
                <a:cs typeface="Calibri"/>
              </a:rPr>
              <a:t>Distract- to draw apart. When you distract someone you try pull their attention away from what they are doing. </a:t>
            </a:r>
          </a:p>
          <a:p>
            <a:r>
              <a:rPr lang="en-US" dirty="0">
                <a:cs typeface="Calibri"/>
              </a:rPr>
              <a:t>Detracted- past tense to draw away. When a pieced is detracted, it is taken away from the whole. </a:t>
            </a:r>
          </a:p>
          <a:p>
            <a:r>
              <a:rPr lang="en-US" dirty="0">
                <a:cs typeface="Calibri"/>
              </a:rPr>
              <a:t>Retractable- able to draw back. When something is retractable, you are able to take it away or take it back. </a:t>
            </a:r>
          </a:p>
          <a:p>
            <a:r>
              <a:rPr lang="en-US" dirty="0">
                <a:cs typeface="Calibri"/>
              </a:rPr>
              <a:t>Subtraction- the act of drawing under. When you are doing subtraction, you are taking away from the whole.</a:t>
            </a:r>
          </a:p>
          <a:p>
            <a:r>
              <a:rPr lang="en-US" dirty="0">
                <a:cs typeface="Calibri"/>
              </a:rPr>
              <a:t>Detraction- the act of drawing away. A detraction would be when you are talking back about someone or taking away from their reputation</a:t>
            </a:r>
          </a:p>
          <a:p>
            <a:r>
              <a:rPr lang="en-US" dirty="0">
                <a:cs typeface="Calibri"/>
              </a:rPr>
              <a:t>Distraction- the act of drawing apart. When you are a distraction, you are making it so others can't focus.</a:t>
            </a:r>
          </a:p>
          <a:p>
            <a:r>
              <a:rPr lang="en-US" dirty="0">
                <a:cs typeface="Calibri"/>
              </a:rPr>
              <a:t>Retractor- someone who draws back. When someone is a retractor, they take things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7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Scripted- writing in the past tense. When something is scripted, it has already been written out.</a:t>
            </a:r>
          </a:p>
          <a:p>
            <a:r>
              <a:rPr lang="en-US" dirty="0">
                <a:cs typeface="Calibri"/>
              </a:rPr>
              <a:t>Prescriber- someone who writes before. Someone who is a prescriber is the person who lays out the rules or the writes the plan of action.</a:t>
            </a:r>
          </a:p>
          <a:p>
            <a:r>
              <a:rPr lang="en-US" dirty="0">
                <a:cs typeface="Calibri"/>
              </a:rPr>
              <a:t>Prescription- the act of writing before. A prescription is a written direction, normally from a doctor.</a:t>
            </a:r>
          </a:p>
          <a:p>
            <a:r>
              <a:rPr lang="en-US" dirty="0">
                <a:cs typeface="Calibri"/>
              </a:rPr>
              <a:t>Description- the act of writing apart or to. When you are saying a description of something you are explaining it.</a:t>
            </a:r>
          </a:p>
          <a:p>
            <a:r>
              <a:rPr lang="en-US" dirty="0">
                <a:cs typeface="Calibri"/>
              </a:rPr>
              <a:t>Inscribe- to write in, When you inscribe something. you write on it, mostly to another person</a:t>
            </a:r>
          </a:p>
          <a:p>
            <a:r>
              <a:rPr lang="en-US" dirty="0">
                <a:cs typeface="Calibri"/>
              </a:rPr>
              <a:t>Subscript- to write below. A subscript is when there is writing below the normal line of writing (a visual example would be best)</a:t>
            </a:r>
          </a:p>
          <a:p>
            <a:r>
              <a:rPr lang="en-US" dirty="0">
                <a:cs typeface="Calibri"/>
              </a:rPr>
              <a:t>Describe- to write down. When you describe something, you explain details about it. </a:t>
            </a:r>
          </a:p>
          <a:p>
            <a:r>
              <a:rPr lang="en-US" dirty="0">
                <a:cs typeface="Calibri"/>
              </a:rPr>
              <a:t>Inscription- the state of writing in. An inscription is a statement written in an object (visual example would be helpful)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20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Inspect- to observe in. When you inspect something you look at it closely</a:t>
            </a:r>
          </a:p>
          <a:p>
            <a:r>
              <a:rPr lang="en-US" dirty="0">
                <a:cs typeface="Calibri"/>
              </a:rPr>
              <a:t>Respect- to look back at. When you respect someone, you think highly of them</a:t>
            </a:r>
          </a:p>
          <a:p>
            <a:r>
              <a:rPr lang="en-US" dirty="0">
                <a:cs typeface="Calibri"/>
              </a:rPr>
              <a:t>Inspector- someone who watches or observes in. An inspector is someone is looks closely into something.</a:t>
            </a:r>
          </a:p>
          <a:p>
            <a:r>
              <a:rPr lang="en-US" dirty="0">
                <a:cs typeface="Calibri"/>
              </a:rPr>
              <a:t>Inspection- the act of observing on. When an inspection occurs, someone is checking out something very closely</a:t>
            </a:r>
          </a:p>
          <a:p>
            <a:r>
              <a:rPr lang="en-US" dirty="0">
                <a:cs typeface="Calibri"/>
              </a:rPr>
              <a:t>Suspect- to watch under. A suspect is someone that you think is guilty/ When you suspect someone you think they did it, are guilty.</a:t>
            </a:r>
          </a:p>
          <a:p>
            <a:r>
              <a:rPr lang="en-US" dirty="0">
                <a:cs typeface="Calibri"/>
              </a:rPr>
              <a:t>inspecting- seeing in. When I am inspecting something, I am looking into it closely</a:t>
            </a:r>
          </a:p>
          <a:p>
            <a:r>
              <a:rPr lang="en-US" dirty="0">
                <a:cs typeface="Calibri"/>
              </a:rPr>
              <a:t>Respective- tending to see again. When I talk about the respective traits of different jobs, I am talking about the traits that the individual jobs each need.</a:t>
            </a:r>
          </a:p>
          <a:p>
            <a:r>
              <a:rPr lang="en-US" dirty="0">
                <a:cs typeface="Calibri"/>
              </a:rPr>
              <a:t>Respectable- able to watch again. Something that is respectable is something that is seen as good or okay to watch/listen/do.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Morpheme based definitions, followed by student-friendly explanations of each word: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Construct- to build with, When you construct something you build it</a:t>
            </a:r>
          </a:p>
          <a:p>
            <a:r>
              <a:rPr lang="en-US" dirty="0">
                <a:cs typeface="Calibri"/>
              </a:rPr>
              <a:t>Instruct- to build in, When you instruct someone, you teach them about a topic.</a:t>
            </a:r>
          </a:p>
          <a:p>
            <a:r>
              <a:rPr lang="en-US" dirty="0">
                <a:cs typeface="Calibri"/>
              </a:rPr>
              <a:t>Deconstruct- to do the opposite of building with. When you deconstruct something, you take it apart</a:t>
            </a:r>
          </a:p>
          <a:p>
            <a:r>
              <a:rPr lang="en-US" dirty="0">
                <a:cs typeface="Calibri"/>
              </a:rPr>
              <a:t>Instructing- the act of building in. When you are instructing someone, you are teaching them</a:t>
            </a:r>
          </a:p>
          <a:p>
            <a:r>
              <a:rPr lang="en-US" dirty="0">
                <a:cs typeface="Calibri"/>
              </a:rPr>
              <a:t>Instructor- someone who builds in. When you are an instructor you are the one who is teaching.</a:t>
            </a:r>
          </a:p>
          <a:p>
            <a:r>
              <a:rPr lang="en-US" dirty="0">
                <a:cs typeface="Calibri"/>
              </a:rPr>
              <a:t>Constructor- someone who builds with. When you are a constructor, you are the one building something</a:t>
            </a:r>
          </a:p>
          <a:p>
            <a:r>
              <a:rPr lang="en-US" dirty="0">
                <a:cs typeface="Calibri"/>
              </a:rPr>
              <a:t>Destructive- tending to build apart/break down. When you are acting destructive, you are messing things up or breaking things apart.</a:t>
            </a:r>
          </a:p>
          <a:p>
            <a:r>
              <a:rPr lang="en-US" dirty="0">
                <a:cs typeface="Calibri"/>
              </a:rPr>
              <a:t>Construction- the act of building with. When something is under construction, it is in the process of getting built.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2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6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5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0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3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9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D055-4131-46FC-9BC1-F713FA5FBCCA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A17C21C-CC8A-4A57-B82F-0FA7C8884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23"/>
          <a:stretch/>
        </p:blipFill>
        <p:spPr>
          <a:xfrm>
            <a:off x="35580" y="6391750"/>
            <a:ext cx="540652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3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4205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Morpheme Trees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989A8-4C7E-DB46-80C7-2F419283E97C}"/>
              </a:ext>
            </a:extLst>
          </p:cNvPr>
          <p:cNvSpPr txBox="1"/>
          <p:nvPr/>
        </p:nvSpPr>
        <p:spPr>
          <a:xfrm>
            <a:off x="1365663" y="2042556"/>
            <a:ext cx="634142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Review the meanings of each prefix and suffix.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Guide students in reading the root, and discuss its meaning.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Guide student(s) in reading each word in the branches, and determine what it means based on the meanings of its roots and affixes.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Optional:  Form sentences using the new words (orally or in writing).</a:t>
            </a:r>
          </a:p>
        </p:txBody>
      </p:sp>
    </p:spTree>
    <p:extLst>
      <p:ext uri="{BB962C8B-B14F-4D97-AF65-F5344CB8AC3E}">
        <p14:creationId xmlns:p14="http://schemas.microsoft.com/office/powerpoint/2010/main" val="112837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3820627" y="5327374"/>
            <a:ext cx="12295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>
                <a:latin typeface="Century Gothic"/>
              </a:rPr>
              <a:t>spect</a:t>
            </a:r>
            <a:endParaRPr lang="en-US" sz="2400" b="1" dirty="0" err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108173" y="4175464"/>
            <a:ext cx="122957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see, look, watch, or observe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762875" y="2456789"/>
            <a:ext cx="133096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respect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638518" y="1376737"/>
            <a:ext cx="140285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inspect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676812" y="2683944"/>
            <a:ext cx="143136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suspect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inspector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4884301" y="2870900"/>
            <a:ext cx="2175798" cy="476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respectable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08040"/>
            <a:ext cx="19463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inspecting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respective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363550" y="1901366"/>
            <a:ext cx="18801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inspection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6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3763118" y="5327374"/>
            <a:ext cx="128708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struct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build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752583" y="2456789"/>
            <a:ext cx="13412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instruct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063424" y="1376737"/>
            <a:ext cx="19779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construct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374888" y="2683944"/>
            <a:ext cx="174766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instructor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24768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deconstruct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4913055" y="2899654"/>
            <a:ext cx="21470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construction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10386"/>
            <a:ext cx="21163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constructor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304896" y="2310253"/>
            <a:ext cx="210029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destructive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205400" y="1843857"/>
            <a:ext cx="18370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instructing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3432439" y="5327374"/>
            <a:ext cx="16177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>
                <a:latin typeface="Century Gothic"/>
              </a:rPr>
              <a:t>flect</a:t>
            </a:r>
            <a:r>
              <a:rPr lang="en-US" sz="2400" b="1" dirty="0">
                <a:latin typeface="Century Gothic"/>
              </a:rPr>
              <a:t> or flex 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45071" y="4300330"/>
            <a:ext cx="127145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bend or curve</a:t>
            </a:r>
            <a:endParaRPr lang="en-US" sz="1400" b="1" dirty="0" err="1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reflex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681650" y="1376737"/>
            <a:ext cx="13597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inflect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69567"/>
            <a:ext cx="1345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flexing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deflection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reflective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22417"/>
            <a:ext cx="15869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inflecting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reflective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248532" y="1843857"/>
            <a:ext cx="179391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deflected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87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4108174" y="5327374"/>
            <a:ext cx="9276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>
                <a:latin typeface="Century Gothic"/>
              </a:rPr>
              <a:t>dict</a:t>
            </a:r>
            <a:endParaRPr lang="en-US" sz="2400" b="1" dirty="0" err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say or tell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719742" y="2456789"/>
            <a:ext cx="13741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predict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710405" y="1376737"/>
            <a:ext cx="133096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diction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504284" y="2798963"/>
            <a:ext cx="19489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indictable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41123" y="876092"/>
            <a:ext cx="21614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predictable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predictive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22417"/>
            <a:ext cx="15869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indicting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interdicts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047248" y="1858234"/>
            <a:ext cx="228275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interdiction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8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4108174" y="5327374"/>
            <a:ext cx="9276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>
                <a:latin typeface="Century Gothic"/>
              </a:rPr>
              <a:t>fer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bear or yield</a:t>
            </a:r>
            <a:endParaRPr lang="en-US" sz="1400" b="1" dirty="0" err="1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infer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505698" y="1437214"/>
            <a:ext cx="142473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referred</a:t>
            </a:r>
            <a:endParaRPr lang="en-US" sz="2400" b="1" dirty="0" err="1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69567"/>
            <a:ext cx="1345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defer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referral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preferable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22417"/>
            <a:ext cx="202139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transferring</a:t>
            </a:r>
            <a:endParaRPr lang="en-US" sz="2400" b="1" dirty="0" err="1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reference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201976" y="1854200"/>
            <a:ext cx="22749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transferrable</a:t>
            </a:r>
            <a:endParaRPr lang="en-US" sz="2400" b="1" dirty="0" err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3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3563889" y="5327374"/>
            <a:ext cx="184688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>
                <a:latin typeface="Century Gothic"/>
              </a:rPr>
              <a:t>mit</a:t>
            </a:r>
            <a:r>
              <a:rPr lang="en-US" sz="2400" b="1" dirty="0">
                <a:latin typeface="Century Gothic"/>
              </a:rPr>
              <a:t> or miss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send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5719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transmit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997698" y="1352547"/>
            <a:ext cx="204367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remissible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69567"/>
            <a:ext cx="1345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dismiss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transmission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dismissible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10322"/>
            <a:ext cx="196190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submitted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53748" y="2298094"/>
            <a:ext cx="211430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submission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501780" y="1847883"/>
            <a:ext cx="121278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remit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9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3455032" y="5327374"/>
            <a:ext cx="159288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duce or duct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lead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39053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reduce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493603" y="1352547"/>
            <a:ext cx="15477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product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81662"/>
            <a:ext cx="1853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conducts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deducting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induction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22417"/>
            <a:ext cx="197399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conductor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53748" y="2334379"/>
            <a:ext cx="195706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productive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269976" y="1868047"/>
            <a:ext cx="1853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education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8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3455031" y="5436231"/>
            <a:ext cx="19073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>
                <a:latin typeface="Century Gothic"/>
              </a:rPr>
              <a:t>vers</a:t>
            </a:r>
            <a:r>
              <a:rPr lang="en-US" sz="2400" b="1" dirty="0">
                <a:latin typeface="Century Gothic"/>
              </a:rPr>
              <a:t> or vert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turn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revert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650841" y="1352547"/>
            <a:ext cx="139053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version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69567"/>
            <a:ext cx="1345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inverse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converting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subversion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22417"/>
            <a:ext cx="228847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subversive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reversed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564833" y="1843857"/>
            <a:ext cx="14776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inverted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3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2451127" y="5327374"/>
            <a:ext cx="259679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fact, </a:t>
            </a:r>
            <a:r>
              <a:rPr lang="en-US" sz="2400" b="1" dirty="0" err="1">
                <a:latin typeface="Century Gothic"/>
              </a:rPr>
              <a:t>fect</a:t>
            </a:r>
            <a:r>
              <a:rPr lang="en-US" sz="2400" b="1" dirty="0">
                <a:latin typeface="Century Gothic"/>
              </a:rPr>
              <a:t>, </a:t>
            </a:r>
            <a:r>
              <a:rPr lang="en-US" sz="2400" b="1" dirty="0" err="1">
                <a:latin typeface="Century Gothic"/>
              </a:rPr>
              <a:t>fict</a:t>
            </a:r>
            <a:r>
              <a:rPr lang="en-US" sz="2400" b="1" dirty="0">
                <a:latin typeface="Century Gothic"/>
              </a:rPr>
              <a:t> 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3910967" y="4384997"/>
            <a:ext cx="19220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make or do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infect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360555" y="1352547"/>
            <a:ext cx="1680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defective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69567"/>
            <a:ext cx="1345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factor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718164" y="886813"/>
            <a:ext cx="14736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perfect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infection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22417"/>
            <a:ext cx="15869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fictional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defector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274548" y="1855952"/>
            <a:ext cx="176790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perfection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86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3128459" y="5206422"/>
            <a:ext cx="254841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>
                <a:latin typeface="Century Gothic"/>
              </a:rPr>
              <a:t>tend</a:t>
            </a:r>
            <a:r>
              <a:rPr lang="en-US" sz="2400" b="1" dirty="0">
                <a:latin typeface="Century Gothic"/>
              </a:rPr>
              <a:t>, tent, tens 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116587" y="4300330"/>
            <a:ext cx="118428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stretch or strain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intend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118651" y="1352547"/>
            <a:ext cx="16444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contend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81662"/>
            <a:ext cx="180471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pretense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contender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intention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22417"/>
            <a:ext cx="19377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distended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intensive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564833" y="1843857"/>
            <a:ext cx="14776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tension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9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5A8B-2D11-4B82-9DF5-9750E412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2409C"/>
                </a:solidFill>
                <a:latin typeface="Century Gothic" panose="020B0502020202020204" pitchFamily="34" charset="0"/>
                <a:cs typeface="Calibri Light"/>
              </a:rPr>
              <a:t>Prefix Definitions</a:t>
            </a:r>
            <a:endParaRPr lang="en-US" b="1" dirty="0">
              <a:solidFill>
                <a:srgbClr val="22409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8A850A-F115-8843-BACD-76018288D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" y="1866100"/>
            <a:ext cx="8415338" cy="38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52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3164745" y="5327374"/>
            <a:ext cx="251212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>
                <a:latin typeface="Century Gothic"/>
              </a:rPr>
              <a:t>ceit</a:t>
            </a:r>
            <a:r>
              <a:rPr lang="en-US" sz="2400" b="1" dirty="0">
                <a:latin typeface="Century Gothic"/>
              </a:rPr>
              <a:t>, </a:t>
            </a:r>
            <a:r>
              <a:rPr lang="en-US" sz="2400" b="1" dirty="0" err="1">
                <a:latin typeface="Century Gothic"/>
              </a:rPr>
              <a:t>ceive</a:t>
            </a:r>
            <a:r>
              <a:rPr lang="en-US" sz="2400" b="1" dirty="0">
                <a:latin typeface="Century Gothic"/>
              </a:rPr>
              <a:t>, </a:t>
            </a:r>
            <a:r>
              <a:rPr lang="en-US" sz="2400" b="1" dirty="0" err="1">
                <a:latin typeface="Century Gothic"/>
              </a:rPr>
              <a:t>cept</a:t>
            </a:r>
            <a:endParaRPr lang="en-US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3923063" y="4312425"/>
            <a:ext cx="13657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take or catch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2937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deceit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493603" y="1352547"/>
            <a:ext cx="15477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receive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412314" y="2899376"/>
            <a:ext cx="194985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perceived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deceiver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4848928" y="2895090"/>
            <a:ext cx="22111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interception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10322"/>
            <a:ext cx="22400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deceptive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exception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564833" y="1831762"/>
            <a:ext cx="18162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receptive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25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3442936" y="5327374"/>
            <a:ext cx="204041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>
                <a:latin typeface="Century Gothic"/>
              </a:rPr>
              <a:t>tain</a:t>
            </a:r>
            <a:r>
              <a:rPr lang="en-US" sz="2400" b="1" dirty="0">
                <a:latin typeface="Century Gothic"/>
              </a:rPr>
              <a:t>, ten, tin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hold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4510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contain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868555" y="1376737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retain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81662"/>
            <a:ext cx="169585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retainer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detention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retention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10322"/>
            <a:ext cx="21070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contention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532796" y="2298094"/>
            <a:ext cx="20659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sustainable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165691" y="1831762"/>
            <a:ext cx="18767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pertained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71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2959127" y="5351565"/>
            <a:ext cx="280241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pos or pound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98016" y="4155187"/>
            <a:ext cx="102704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put in place or set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703311" y="2456789"/>
            <a:ext cx="171710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impound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239604" y="1352547"/>
            <a:ext cx="18017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compose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69567"/>
            <a:ext cx="1345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impose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proposition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proposing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22417"/>
            <a:ext cx="15869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exposer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22715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expounded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2960072" y="1928523"/>
            <a:ext cx="262666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compounding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6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5A8B-2D11-4B82-9DF5-9750E412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2409C"/>
                </a:solidFill>
                <a:latin typeface="Century Gothic" panose="020B0502020202020204" pitchFamily="34" charset="0"/>
                <a:cs typeface="Calibri Light"/>
              </a:rPr>
              <a:t>Suffix Definitions</a:t>
            </a:r>
            <a:endParaRPr lang="en-US" b="1" dirty="0">
              <a:solidFill>
                <a:srgbClr val="22409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13121F-2661-E64E-94D4-9AE70C064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4" y="1848134"/>
            <a:ext cx="8447579" cy="33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4108174" y="5327374"/>
            <a:ext cx="9276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to shape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inform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868555" y="1376737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reform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69567"/>
            <a:ext cx="1345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deform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deformation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22417"/>
            <a:ext cx="15869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informed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reforming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564833" y="1843857"/>
            <a:ext cx="14776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informer</a:t>
            </a:r>
          </a:p>
        </p:txBody>
      </p:sp>
    </p:spTree>
    <p:extLst>
      <p:ext uri="{BB962C8B-B14F-4D97-AF65-F5344CB8AC3E}">
        <p14:creationId xmlns:p14="http://schemas.microsoft.com/office/powerpoint/2010/main" val="53925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4108174" y="5327374"/>
            <a:ext cx="9276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to carry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728520" y="2492884"/>
            <a:ext cx="173830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deported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868555" y="1376737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report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69567"/>
            <a:ext cx="1345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import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portable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deportable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08040"/>
            <a:ext cx="226268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deportation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portal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564833" y="1843857"/>
            <a:ext cx="14776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reporter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2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4108174" y="5327374"/>
            <a:ext cx="9276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>
                <a:latin typeface="Century Gothic"/>
              </a:rPr>
              <a:t>ject</a:t>
            </a:r>
            <a:endParaRPr lang="en-US" sz="2400" b="1" dirty="0" err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throw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inject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868555" y="1376737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reject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83944"/>
            <a:ext cx="18051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projectile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subjected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913764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objective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08040"/>
            <a:ext cx="223393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conjecture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dejected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320418" y="1858234"/>
            <a:ext cx="19089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projection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0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4108174" y="5327374"/>
            <a:ext cx="9276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>
                <a:latin typeface="Century Gothic"/>
              </a:rPr>
              <a:t>rupt</a:t>
            </a:r>
            <a:endParaRPr lang="en-US" sz="2400" b="1" dirty="0" err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break or bust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disrupt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221574" y="1376737"/>
            <a:ext cx="18197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interrupt</a:t>
            </a:r>
            <a:endParaRPr lang="en-US" sz="2400" b="1" dirty="0" err="1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69567"/>
            <a:ext cx="1345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erupt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disruption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interrupted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22417"/>
            <a:ext cx="15869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eruption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07907"/>
            <a:ext cx="207003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interruptible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564833" y="1843857"/>
            <a:ext cx="169327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disruptive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4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4108174" y="5327374"/>
            <a:ext cx="9276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tract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draw or put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921025" y="2456789"/>
            <a:ext cx="14747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distract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868555" y="1376737"/>
            <a:ext cx="11728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retract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83944"/>
            <a:ext cx="202083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subtraction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55500" y="876092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detracted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retractor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08040"/>
            <a:ext cx="191763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detraction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522070" y="2307907"/>
            <a:ext cx="1883124" cy="476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distraction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205400" y="1843857"/>
            <a:ext cx="199520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retractable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9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67396-B2D8-8444-AC6A-EAD2226CDA23}"/>
              </a:ext>
            </a:extLst>
          </p:cNvPr>
          <p:cNvSpPr txBox="1"/>
          <p:nvPr/>
        </p:nvSpPr>
        <p:spPr>
          <a:xfrm>
            <a:off x="3346174" y="5370506"/>
            <a:ext cx="177591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err="1">
                <a:latin typeface="Century Gothic"/>
              </a:rPr>
              <a:t>scrib</a:t>
            </a:r>
            <a:r>
              <a:rPr lang="en-US" sz="2400" b="1" dirty="0">
                <a:latin typeface="Century Gothic"/>
              </a:rPr>
              <a:t> or script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B498C-EC90-6F4A-BB0C-AAE3B1373D09}"/>
              </a:ext>
            </a:extLst>
          </p:cNvPr>
          <p:cNvSpPr txBox="1"/>
          <p:nvPr/>
        </p:nvSpPr>
        <p:spPr>
          <a:xfrm>
            <a:off x="4273825" y="4300330"/>
            <a:ext cx="102704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to write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5DDB3-2E2D-8C42-AACA-C81E69FB6437}"/>
              </a:ext>
            </a:extLst>
          </p:cNvPr>
          <p:cNvSpPr txBox="1"/>
          <p:nvPr/>
        </p:nvSpPr>
        <p:spPr>
          <a:xfrm>
            <a:off x="504082" y="2456789"/>
            <a:ext cx="19204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prescriber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0D255-D454-3648-B539-C776BDDD690E}"/>
              </a:ext>
            </a:extLst>
          </p:cNvPr>
          <p:cNvSpPr txBox="1"/>
          <p:nvPr/>
        </p:nvSpPr>
        <p:spPr>
          <a:xfrm>
            <a:off x="1667272" y="1376737"/>
            <a:ext cx="13741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scripted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DCF9-37E3-5E40-A196-61928DEBA5EF}"/>
              </a:ext>
            </a:extLst>
          </p:cNvPr>
          <p:cNvSpPr txBox="1"/>
          <p:nvPr/>
        </p:nvSpPr>
        <p:spPr>
          <a:xfrm>
            <a:off x="2763076" y="2669567"/>
            <a:ext cx="134509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inscribe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A7D4-6206-914C-B803-DD6A74D0E456}"/>
              </a:ext>
            </a:extLst>
          </p:cNvPr>
          <p:cNvSpPr txBox="1"/>
          <p:nvPr/>
        </p:nvSpPr>
        <p:spPr>
          <a:xfrm>
            <a:off x="3441123" y="876092"/>
            <a:ext cx="221893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prescription</a:t>
            </a:r>
            <a:endParaRPr lang="en-US" sz="2400" b="1" dirty="0" err="1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06008-D7D6-BD4D-A2BE-7F492A0E7EF7}"/>
              </a:ext>
            </a:extLst>
          </p:cNvPr>
          <p:cNvSpPr txBox="1"/>
          <p:nvPr/>
        </p:nvSpPr>
        <p:spPr>
          <a:xfrm>
            <a:off x="5042451" y="2870900"/>
            <a:ext cx="201764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inscription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02A87-DFF9-2A40-A198-8E0C0F900DF6}"/>
              </a:ext>
            </a:extLst>
          </p:cNvPr>
          <p:cNvSpPr txBox="1"/>
          <p:nvPr/>
        </p:nvSpPr>
        <p:spPr>
          <a:xfrm>
            <a:off x="5668619" y="1622417"/>
            <a:ext cx="15869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subscript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D2F29-678E-1A4C-BEE9-91B21058868F}"/>
              </a:ext>
            </a:extLst>
          </p:cNvPr>
          <p:cNvSpPr txBox="1"/>
          <p:nvPr/>
        </p:nvSpPr>
        <p:spPr>
          <a:xfrm>
            <a:off x="6665843" y="2322284"/>
            <a:ext cx="17393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describe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9F598-1D20-3E4E-81BF-3C88DD4004D0}"/>
              </a:ext>
            </a:extLst>
          </p:cNvPr>
          <p:cNvSpPr txBox="1"/>
          <p:nvPr/>
        </p:nvSpPr>
        <p:spPr>
          <a:xfrm>
            <a:off x="3119135" y="1858234"/>
            <a:ext cx="18801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Century Gothic"/>
              </a:rPr>
              <a:t>description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4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3689</Words>
  <Application>Microsoft Macintosh PowerPoint</Application>
  <PresentationFormat>On-screen Show (4:3)</PresentationFormat>
  <Paragraphs>406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Prefix Definitions</vt:lpstr>
      <vt:lpstr>Suffix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Contesse</dc:creator>
  <cp:lastModifiedBy>Holly Lane</cp:lastModifiedBy>
  <cp:revision>1221</cp:revision>
  <dcterms:created xsi:type="dcterms:W3CDTF">2020-03-23T18:02:58Z</dcterms:created>
  <dcterms:modified xsi:type="dcterms:W3CDTF">2020-04-05T21:25:26Z</dcterms:modified>
</cp:coreProperties>
</file>