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513" r:id="rId2"/>
    <p:sldId id="499" r:id="rId3"/>
    <p:sldId id="517" r:id="rId4"/>
    <p:sldId id="51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409C"/>
    <a:srgbClr val="E9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78" autoAdjust="0"/>
    <p:restoredTop sz="87420"/>
  </p:normalViewPr>
  <p:slideViewPr>
    <p:cSldViewPr snapToGrid="0">
      <p:cViewPr varScale="1">
        <p:scale>
          <a:sx n="89" d="100"/>
          <a:sy n="89" d="100"/>
        </p:scale>
        <p:origin x="10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480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0E1C4F-BEFB-4160-BF20-5C88C5E230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21369-2244-486E-AABA-A750317267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6B4B5-172F-4F67-96CB-788D5226D453}" type="datetimeFigureOut">
              <a:rPr lang="en-US" smtClean="0"/>
              <a:t>4/6/20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CE7F3-F985-45C6-BDCD-0D1D569F7F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BD7D3-79B8-401A-9CB7-68D8A47285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A30BF-E81C-409D-8629-C60A3B6DD5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928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64283-DA2B-493B-8134-B8CD2F7D9502}" type="datetimeFigureOut">
              <a:rPr lang="en-US" smtClean="0"/>
              <a:t>4/6/20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A29D-915E-44CD-AC20-C85277EF71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254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464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98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4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76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45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63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0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9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0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33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69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88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AD055-4131-46FC-9BC1-F713FA5FBCCA}" type="datetimeFigureOut">
              <a:rPr lang="en-US" smtClean="0"/>
              <a:t>4/6/20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3A17C21C-CC8A-4A57-B82F-0FA7C8884E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723"/>
          <a:stretch/>
        </p:blipFill>
        <p:spPr>
          <a:xfrm>
            <a:off x="35580" y="6295112"/>
            <a:ext cx="683748" cy="46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3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0.png"/><Relationship Id="rId18" Type="http://schemas.openxmlformats.org/officeDocument/2006/relationships/image" Target="../media/image23.png"/><Relationship Id="rId26" Type="http://schemas.openxmlformats.org/officeDocument/2006/relationships/image" Target="../media/image4.png"/><Relationship Id="rId3" Type="http://schemas.openxmlformats.org/officeDocument/2006/relationships/image" Target="../media/image13.png"/><Relationship Id="rId21" Type="http://schemas.openxmlformats.org/officeDocument/2006/relationships/image" Target="../media/image25.png"/><Relationship Id="rId7" Type="http://schemas.openxmlformats.org/officeDocument/2006/relationships/image" Target="../media/image17.png"/><Relationship Id="rId12" Type="http://schemas.openxmlformats.org/officeDocument/2006/relationships/image" Target="../media/image19.png"/><Relationship Id="rId17" Type="http://schemas.openxmlformats.org/officeDocument/2006/relationships/image" Target="../media/image9.png"/><Relationship Id="rId25" Type="http://schemas.openxmlformats.org/officeDocument/2006/relationships/image" Target="../media/image28.png"/><Relationship Id="rId2" Type="http://schemas.openxmlformats.org/officeDocument/2006/relationships/image" Target="../media/image12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7.png"/><Relationship Id="rId24" Type="http://schemas.openxmlformats.org/officeDocument/2006/relationships/image" Target="../media/image27.png"/><Relationship Id="rId5" Type="http://schemas.openxmlformats.org/officeDocument/2006/relationships/image" Target="../media/image15.png"/><Relationship Id="rId15" Type="http://schemas.openxmlformats.org/officeDocument/2006/relationships/image" Target="../media/image22.png"/><Relationship Id="rId23" Type="http://schemas.openxmlformats.org/officeDocument/2006/relationships/image" Target="../media/image11.png"/><Relationship Id="rId28" Type="http://schemas.openxmlformats.org/officeDocument/2006/relationships/image" Target="../media/image5.png"/><Relationship Id="rId10" Type="http://schemas.openxmlformats.org/officeDocument/2006/relationships/image" Target="../media/image6.png"/><Relationship Id="rId19" Type="http://schemas.openxmlformats.org/officeDocument/2006/relationships/image" Target="../media/image24.png"/><Relationship Id="rId4" Type="http://schemas.openxmlformats.org/officeDocument/2006/relationships/image" Target="../media/image14.png"/><Relationship Id="rId9" Type="http://schemas.openxmlformats.org/officeDocument/2006/relationships/image" Target="../media/image3.png"/><Relationship Id="rId14" Type="http://schemas.openxmlformats.org/officeDocument/2006/relationships/image" Target="../media/image21.png"/><Relationship Id="rId22" Type="http://schemas.openxmlformats.org/officeDocument/2006/relationships/image" Target="../media/image26.png"/><Relationship Id="rId27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312FD38-4E92-7942-A1CD-591396084F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372" y="1820672"/>
            <a:ext cx="373134" cy="79386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4C9F3A5-7D09-524E-8137-FD85B9A9BD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789" y="2004704"/>
            <a:ext cx="650969" cy="6350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C42776D-6553-9148-B685-B100F2CC00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758" y="1980888"/>
            <a:ext cx="714478" cy="6827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67D880-1A21-2747-A919-19FC58D09E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454" y="4726278"/>
            <a:ext cx="486695" cy="6350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229E203-666E-234F-937E-310464398A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830" y="4726278"/>
            <a:ext cx="389356" cy="6350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3C2CDCC-4DD4-904B-AE31-AE3B2A56691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268" y="4519873"/>
            <a:ext cx="285791" cy="84149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68C2805-406D-F749-BDF1-216337B216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699" y="4726277"/>
            <a:ext cx="936760" cy="6350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CE68FD2-32BD-D641-9EA7-E82D39CA195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939" y="4503995"/>
            <a:ext cx="317546" cy="8573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2236E8F-17E8-5544-B316-85C4165DDB6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808" y="4535750"/>
            <a:ext cx="396932" cy="825619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0262BB8B-AE0E-4C45-8534-123F4F35D430}"/>
              </a:ext>
            </a:extLst>
          </p:cNvPr>
          <p:cNvSpPr txBox="1">
            <a:spLocks/>
          </p:cNvSpPr>
          <p:nvPr/>
        </p:nvSpPr>
        <p:spPr>
          <a:xfrm>
            <a:off x="0" y="365126"/>
            <a:ext cx="91440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Manipulative Letters</a:t>
            </a:r>
          </a:p>
        </p:txBody>
      </p:sp>
    </p:spTree>
    <p:extLst>
      <p:ext uri="{BB962C8B-B14F-4D97-AF65-F5344CB8AC3E}">
        <p14:creationId xmlns:p14="http://schemas.microsoft.com/office/powerpoint/2010/main" val="2432539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E34C-2140-4260-BF93-79D66DC04BD2}"/>
              </a:ext>
            </a:extLst>
          </p:cNvPr>
          <p:cNvSpPr txBox="1">
            <a:spLocks/>
          </p:cNvSpPr>
          <p:nvPr/>
        </p:nvSpPr>
        <p:spPr>
          <a:xfrm>
            <a:off x="0" y="365126"/>
            <a:ext cx="91440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Manipulative Letters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2989A8-4C7E-DB46-80C7-2F419283E97C}"/>
              </a:ext>
            </a:extLst>
          </p:cNvPr>
          <p:cNvSpPr txBox="1"/>
          <p:nvPr/>
        </p:nvSpPr>
        <p:spPr>
          <a:xfrm>
            <a:off x="1365663" y="2042556"/>
            <a:ext cx="6341422" cy="353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Activity:</a:t>
            </a:r>
          </a:p>
          <a:p>
            <a:endParaRPr lang="en-US" sz="105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entury Gothic" panose="020B0502020202020204" pitchFamily="34" charset="0"/>
              </a:rPr>
              <a:t>Prepare a list of words for word work (see Guidelines document for suggestions), and move the necessary letters to the bottom half of the divided screen.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entury Gothic" panose="020B0502020202020204" pitchFamily="34" charset="0"/>
              </a:rPr>
              <a:t>Begin by having a student spell a familiar word you provide.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entury Gothic" panose="020B0502020202020204" pitchFamily="34" charset="0"/>
              </a:rPr>
              <a:t>Direct the student to make a new word by changing one letter at a time. 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entury Gothic" panose="020B0502020202020204" pitchFamily="34" charset="0"/>
              </a:rPr>
              <a:t>Continue with more new words, alternating between decoding and encoding. </a:t>
            </a:r>
          </a:p>
        </p:txBody>
      </p:sp>
    </p:spTree>
    <p:extLst>
      <p:ext uri="{BB962C8B-B14F-4D97-AF65-F5344CB8AC3E}">
        <p14:creationId xmlns:p14="http://schemas.microsoft.com/office/powerpoint/2010/main" val="1128372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F584DF6-5390-CE4D-BCC4-06A1D50E5B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157" y="5698891"/>
            <a:ext cx="486695" cy="63509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5450853-385A-414C-A54B-D4C5B5DF24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301" y="5705483"/>
            <a:ext cx="600258" cy="79386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B358987-4FEA-E74B-A3BD-43186826AF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329" y="5653533"/>
            <a:ext cx="632704" cy="6509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2FBCEE-6900-4A40-A59C-D4DB25BD95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563" y="5678934"/>
            <a:ext cx="908498" cy="6192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F5C69EB-33BB-464B-81D9-3597CA2529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591" y="5666234"/>
            <a:ext cx="632704" cy="6350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F2EF2E6-3FDB-4B4D-B4D1-BFAB031F53B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065" y="5678934"/>
            <a:ext cx="600258" cy="61921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D4D1A18-CEA9-444F-8EBE-3A6D79EB914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663" y="5539233"/>
            <a:ext cx="373134" cy="7938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ACA5138-A005-F647-A90B-48EC660C391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700" y="5666233"/>
            <a:ext cx="486695" cy="6350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4E37CE-B596-A54F-878C-099701747CF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076" y="5666233"/>
            <a:ext cx="389356" cy="6350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D52E931-D8DC-2F4E-8B73-0D8477EC6DE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881" y="5692783"/>
            <a:ext cx="648927" cy="80974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310A57D-5F58-E143-9D55-857AC28BBB4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686" y="5680083"/>
            <a:ext cx="648927" cy="82561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0F42E41-7E41-0145-B6B8-126A82437DE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491" y="5666233"/>
            <a:ext cx="648927" cy="63509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7A33591-B0D4-A546-9616-47054486349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77" y="5640834"/>
            <a:ext cx="584034" cy="66684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8B2924C-430B-6048-97DD-8DF9FAC4992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063" y="4202375"/>
            <a:ext cx="285791" cy="84149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F6AC1C9-15AD-B946-A8D8-25D828ACEA7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870" y="4367475"/>
            <a:ext cx="936760" cy="63509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FFD14B6-CDCF-8946-99DC-1FF1D11B0D9F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007" y="4166049"/>
            <a:ext cx="587459" cy="84149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D85F440-5DC6-EE43-A552-2A6E10C0A7E5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342" y="4212303"/>
            <a:ext cx="381055" cy="101614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E830441-3FF8-054A-B7D3-B368240414CF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832" y="4189675"/>
            <a:ext cx="317546" cy="85737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5A8AB5E-BF2F-1F49-B6CE-1906278553E5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870" y="4215074"/>
            <a:ext cx="555705" cy="82561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6464827-83C8-4D4C-85C9-933433C3FF2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291" y="4394028"/>
            <a:ext cx="635091" cy="80974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8D2A8DF-D007-034E-8AA3-4F63232D11DE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871" y="4215074"/>
            <a:ext cx="396932" cy="82561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002A486-AA6E-8048-8C5C-6B1470F9BBD1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169" y="4380175"/>
            <a:ext cx="619214" cy="61921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82EB9EB-2510-D34A-934B-4350CF6B73AE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344" y="4176974"/>
            <a:ext cx="603337" cy="87325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560AE8F-DEE5-0A41-9D4A-1F9BA44F379E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887" y="4367475"/>
            <a:ext cx="650969" cy="63509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6131F7D-02AD-854B-9B52-1ACD4FB3C642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676" y="4176975"/>
            <a:ext cx="682723" cy="87325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FA1D854-D5B8-1544-8CF0-AFE61F173E39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10" y="4329374"/>
            <a:ext cx="714478" cy="68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857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8772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</TotalTime>
  <Words>76</Words>
  <Application>Microsoft Macintosh PowerPoint</Application>
  <PresentationFormat>On-screen Show (4:3)</PresentationFormat>
  <Paragraphs>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 Contesse</dc:creator>
  <cp:lastModifiedBy>Holly Lane</cp:lastModifiedBy>
  <cp:revision>19</cp:revision>
  <dcterms:created xsi:type="dcterms:W3CDTF">2020-03-23T18:02:58Z</dcterms:created>
  <dcterms:modified xsi:type="dcterms:W3CDTF">2020-04-06T14:12:46Z</dcterms:modified>
</cp:coreProperties>
</file>