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573" r:id="rId2"/>
    <p:sldId id="574" r:id="rId3"/>
    <p:sldId id="548" r:id="rId4"/>
    <p:sldId id="550" r:id="rId5"/>
    <p:sldId id="551" r:id="rId6"/>
    <p:sldId id="552" r:id="rId7"/>
    <p:sldId id="553" r:id="rId8"/>
    <p:sldId id="554" r:id="rId9"/>
    <p:sldId id="555" r:id="rId10"/>
    <p:sldId id="556" r:id="rId11"/>
    <p:sldId id="557" r:id="rId12"/>
    <p:sldId id="558" r:id="rId13"/>
    <p:sldId id="559" r:id="rId14"/>
    <p:sldId id="560" r:id="rId15"/>
    <p:sldId id="561" r:id="rId16"/>
    <p:sldId id="562" r:id="rId17"/>
    <p:sldId id="563" r:id="rId18"/>
    <p:sldId id="564" r:id="rId19"/>
    <p:sldId id="565" r:id="rId20"/>
    <p:sldId id="566" r:id="rId21"/>
    <p:sldId id="567" r:id="rId22"/>
    <p:sldId id="568" r:id="rId23"/>
    <p:sldId id="569" r:id="rId24"/>
    <p:sldId id="570" r:id="rId25"/>
    <p:sldId id="571" r:id="rId26"/>
    <p:sldId id="572" r:id="rId27"/>
  </p:sldIdLst>
  <p:sldSz cx="9144000" cy="6858000" type="screen4x3"/>
  <p:notesSz cx="6858000" cy="2381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09C"/>
    <a:srgbClr val="E9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02949-5717-478B-90A3-9467FB31C146}" v="2056" dt="2020-03-26T01:28:23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8" autoAdjust="0"/>
    <p:restoredTop sz="82564" autoAdjust="0"/>
  </p:normalViewPr>
  <p:slideViewPr>
    <p:cSldViewPr snapToGrid="0">
      <p:cViewPr varScale="1">
        <p:scale>
          <a:sx n="84" d="100"/>
          <a:sy n="84" d="100"/>
        </p:scale>
        <p:origin x="1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80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0E1C4F-BEFB-4160-BF20-5C88C5E230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21369-2244-486E-AABA-A750317267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6B4B5-172F-4F67-96CB-788D5226D45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CE7F3-F985-45C6-BDCD-0D1D569F7F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BD7D3-79B8-401A-9CB7-68D8A47285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A30BF-E81C-409D-8629-C60A3B6DD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28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64283-DA2B-493B-8134-B8CD2F7D950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A29D-915E-44CD-AC20-C85277EF7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5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B0DD41-8DB1-4A60-85B2-53E8605711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88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ile</a:t>
            </a:r>
            <a:br>
              <a:rPr lang="en-US" dirty="0">
                <a:cs typeface="+mn-lt"/>
              </a:rPr>
            </a:br>
            <a:r>
              <a:rPr lang="en-US" dirty="0"/>
              <a:t>bile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file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mile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pile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smile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Stile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+mn-lt"/>
              </a:rPr>
              <a:t>Tile</a:t>
            </a:r>
          </a:p>
          <a:p>
            <a:r>
              <a:rPr lang="en-US" dirty="0">
                <a:cs typeface="+mn-lt"/>
              </a:rPr>
              <a:t>While</a:t>
            </a:r>
          </a:p>
          <a:p>
            <a:r>
              <a:rPr lang="en-US" dirty="0">
                <a:cs typeface="+mn-lt"/>
              </a:rPr>
              <a:t>vile</a:t>
            </a: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64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-ill</a:t>
            </a:r>
            <a:br>
              <a:rPr lang="en-US" dirty="0">
                <a:cs typeface="+mn-lt"/>
              </a:rPr>
            </a:br>
            <a:r>
              <a:rPr lang="en-US" dirty="0"/>
              <a:t>bill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chill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quill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drill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shrill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skill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thrill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till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will</a:t>
            </a:r>
            <a:endParaRPr lang="en-US" dirty="0">
              <a:cs typeface="Calibri" panose="020F0502020204030204"/>
            </a:endParaRPr>
          </a:p>
          <a:p>
            <a:pPr algn="ctr"/>
            <a:endParaRPr lang="en-US" dirty="0"/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12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im</a:t>
            </a:r>
            <a:br>
              <a:rPr lang="en-US" dirty="0">
                <a:cs typeface="+mn-lt"/>
              </a:rPr>
            </a:br>
            <a:r>
              <a:rPr lang="en-US" dirty="0"/>
              <a:t>brim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prim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trim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vim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whim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67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ime</a:t>
            </a:r>
            <a:br>
              <a:rPr lang="en-US" dirty="0">
                <a:cs typeface="+mn-lt"/>
              </a:rPr>
            </a:br>
            <a:r>
              <a:rPr lang="en-US" dirty="0"/>
              <a:t>chime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clime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crime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prime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slime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time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39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-in</a:t>
            </a:r>
            <a:br>
              <a:rPr lang="en-US" dirty="0">
                <a:cs typeface="+mn-lt"/>
              </a:rPr>
            </a:br>
            <a:r>
              <a:rPr lang="en-US" dirty="0"/>
              <a:t>bin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chin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Sin</a:t>
            </a:r>
            <a:endParaRPr lang="en-US" dirty="0">
              <a:cs typeface="Calibri"/>
            </a:endParaRPr>
          </a:p>
          <a:p>
            <a:r>
              <a:rPr lang="en-US" dirty="0"/>
              <a:t>skin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twin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win</a:t>
            </a:r>
            <a:endParaRPr lang="en-US" dirty="0">
              <a:cs typeface="Calibri" panose="020F0502020204030204"/>
            </a:endParaRPr>
          </a:p>
          <a:p>
            <a:pPr algn="ctr"/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61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</a:t>
            </a:r>
            <a:r>
              <a:rPr lang="en-US" b="1" dirty="0" err="1">
                <a:cs typeface="Calibri"/>
              </a:rPr>
              <a:t>ind</a:t>
            </a:r>
            <a:endParaRPr lang="en-US" b="1" dirty="0"/>
          </a:p>
          <a:p>
            <a:r>
              <a:rPr lang="en-US" dirty="0"/>
              <a:t>bind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blind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mind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rind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wind</a:t>
            </a:r>
          </a:p>
          <a:p>
            <a:endParaRPr lang="en-US" b="1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46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ine</a:t>
            </a:r>
            <a:br>
              <a:rPr lang="en-US" dirty="0">
                <a:cs typeface="+mn-lt"/>
              </a:rPr>
            </a:br>
            <a:r>
              <a:rPr lang="en-US" dirty="0"/>
              <a:t>brine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nine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shrine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vine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whine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25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ing</a:t>
            </a:r>
            <a:br>
              <a:rPr lang="en-US" dirty="0">
                <a:cs typeface="+mn-lt"/>
              </a:rPr>
            </a:br>
            <a:r>
              <a:rPr lang="en-US" dirty="0"/>
              <a:t>bring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cling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fling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Spring</a:t>
            </a:r>
            <a:endParaRPr lang="en-US" dirty="0">
              <a:cs typeface="Calibri"/>
            </a:endParaRPr>
          </a:p>
          <a:p>
            <a:r>
              <a:rPr lang="en-US" dirty="0"/>
              <a:t>sting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wring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zing</a:t>
            </a:r>
            <a:endParaRPr lang="en-US" dirty="0">
              <a:cs typeface="Calibri" panose="020F0502020204030204"/>
            </a:endParaRPr>
          </a:p>
          <a:p>
            <a:pPr algn="ctr"/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82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-ink</a:t>
            </a:r>
            <a:br>
              <a:rPr lang="en-US" dirty="0">
                <a:cs typeface="+mn-lt"/>
              </a:rPr>
            </a:br>
            <a:r>
              <a:rPr lang="en-US" dirty="0"/>
              <a:t>blink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brink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chink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clink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drink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shrink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think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wink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79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-int</a:t>
            </a:r>
            <a:br>
              <a:rPr lang="en-US" dirty="0">
                <a:cs typeface="+mn-lt"/>
              </a:rPr>
            </a:br>
            <a:r>
              <a:rPr lang="en-US" dirty="0"/>
              <a:t>glint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print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splint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sprint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squint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stint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tint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7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-ice</a:t>
            </a:r>
          </a:p>
          <a:p>
            <a:r>
              <a:rPr lang="en-US" dirty="0"/>
              <a:t>dice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nice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price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splice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thrice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trice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twice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vice</a:t>
            </a:r>
            <a:endParaRPr lang="en-US" dirty="0">
              <a:cs typeface="Calibri" panose="020F0502020204030204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591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ip</a:t>
            </a:r>
            <a:br>
              <a:rPr lang="en-US" dirty="0">
                <a:cs typeface="+mn-lt"/>
              </a:rPr>
            </a:br>
            <a:r>
              <a:rPr lang="en-US" dirty="0"/>
              <a:t>blip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nip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chip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clip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quip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drip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flip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skip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snip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strip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trip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whip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zip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61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ipe</a:t>
            </a:r>
            <a:br>
              <a:rPr lang="en-US" dirty="0">
                <a:cs typeface="+mn-lt"/>
              </a:rPr>
            </a:br>
            <a:r>
              <a:rPr lang="en-US" dirty="0"/>
              <a:t>gripe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snipe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stripe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tripe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wipe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09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-it</a:t>
            </a:r>
            <a:br>
              <a:rPr lang="en-US" dirty="0">
                <a:cs typeface="+mn-lt"/>
              </a:rPr>
            </a:br>
            <a:r>
              <a:rPr lang="en-US" dirty="0"/>
              <a:t>bit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skit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flit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split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twit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knit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lit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pit</a:t>
            </a:r>
          </a:p>
          <a:p>
            <a:r>
              <a:rPr lang="en-US" dirty="0"/>
              <a:t>quit</a:t>
            </a:r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528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ite</a:t>
            </a:r>
            <a:br>
              <a:rPr lang="en-US" dirty="0">
                <a:cs typeface="+mn-lt"/>
              </a:rPr>
            </a:br>
            <a:r>
              <a:rPr lang="en-US" dirty="0"/>
              <a:t>bite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quite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sprite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white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write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316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ive</a:t>
            </a:r>
            <a:br>
              <a:rPr lang="en-US" dirty="0">
                <a:cs typeface="+mn-lt"/>
              </a:rPr>
            </a:br>
            <a:r>
              <a:rPr lang="en-US" dirty="0"/>
              <a:t>chive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drive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jive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strive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thrive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8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-ix</a:t>
            </a:r>
            <a:br>
              <a:rPr lang="en-US" dirty="0">
                <a:cs typeface="+mn-lt"/>
              </a:rPr>
            </a:br>
            <a:r>
              <a:rPr lang="en-US" dirty="0"/>
              <a:t>fix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mix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nix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six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17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-ick</a:t>
            </a:r>
            <a:br>
              <a:rPr lang="en-US" dirty="0">
                <a:cs typeface="+mn-lt"/>
              </a:rPr>
            </a:br>
            <a:r>
              <a:rPr lang="en-US" dirty="0"/>
              <a:t>brick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prick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chick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quick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click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crick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flick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lick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/>
              <a:t>nick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trick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pick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wick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78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-id</a:t>
            </a:r>
            <a:endParaRPr lang="en-US" b="1" dirty="0"/>
          </a:p>
          <a:p>
            <a:r>
              <a:rPr lang="en-US" dirty="0"/>
              <a:t>bid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grid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Quid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skid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slid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squid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42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 panose="020F0502020204030204"/>
              </a:rPr>
              <a:t>-ide</a:t>
            </a:r>
            <a:endParaRPr lang="en-US" b="1" dirty="0"/>
          </a:p>
          <a:p>
            <a:r>
              <a:rPr lang="en-US" dirty="0"/>
              <a:t>bide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bride</a:t>
            </a:r>
            <a:endParaRPr lang="en-US" dirty="0">
              <a:cs typeface="Calibri"/>
            </a:endParaRPr>
          </a:p>
          <a:p>
            <a:r>
              <a:rPr lang="en-US" dirty="0"/>
              <a:t>chide</a:t>
            </a:r>
            <a:endParaRPr lang="en-US" dirty="0">
              <a:cs typeface="Calibri"/>
            </a:endParaRPr>
          </a:p>
          <a:p>
            <a:r>
              <a:rPr lang="en-US" dirty="0"/>
              <a:t>glide</a:t>
            </a:r>
            <a:endParaRPr lang="en-US" dirty="0">
              <a:cs typeface="Calibri"/>
            </a:endParaRPr>
          </a:p>
          <a:p>
            <a:r>
              <a:rPr lang="en-US" dirty="0"/>
              <a:t>hide</a:t>
            </a:r>
            <a:endParaRPr lang="en-US" dirty="0">
              <a:cs typeface="Calibri"/>
            </a:endParaRPr>
          </a:p>
          <a:p>
            <a:r>
              <a:rPr lang="en-US" dirty="0"/>
              <a:t>pride</a:t>
            </a:r>
            <a:endParaRPr lang="en-US" dirty="0">
              <a:cs typeface="Calibri"/>
            </a:endParaRPr>
          </a:p>
          <a:p>
            <a:r>
              <a:rPr lang="en-US" dirty="0"/>
              <a:t>ride</a:t>
            </a:r>
            <a:endParaRPr lang="en-US" dirty="0">
              <a:cs typeface="Calibri"/>
            </a:endParaRPr>
          </a:p>
          <a:p>
            <a:r>
              <a:rPr lang="en-US" dirty="0"/>
              <a:t>side</a:t>
            </a:r>
            <a:endParaRPr lang="en-US" dirty="0">
              <a:cs typeface="Calibri"/>
            </a:endParaRPr>
          </a:p>
          <a:p>
            <a:r>
              <a:rPr lang="en-US" dirty="0"/>
              <a:t>slide</a:t>
            </a:r>
            <a:endParaRPr lang="en-US" dirty="0">
              <a:cs typeface="Calibri"/>
            </a:endParaRPr>
          </a:p>
          <a:p>
            <a:r>
              <a:rPr lang="en-US" dirty="0"/>
              <a:t>snide</a:t>
            </a:r>
            <a:endParaRPr lang="en-US" dirty="0">
              <a:cs typeface="Calibri"/>
            </a:endParaRPr>
          </a:p>
          <a:p>
            <a:r>
              <a:rPr lang="en-US" dirty="0"/>
              <a:t>Wide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Stride</a:t>
            </a:r>
          </a:p>
          <a:p>
            <a:r>
              <a:rPr lang="en-US" dirty="0">
                <a:cs typeface="Calibri"/>
              </a:rPr>
              <a:t>tide</a:t>
            </a: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12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</a:t>
            </a:r>
            <a:r>
              <a:rPr lang="en-US" b="1" dirty="0" err="1">
                <a:cs typeface="Calibri"/>
              </a:rPr>
              <a:t>ift</a:t>
            </a:r>
            <a:endParaRPr lang="en-US" b="1" dirty="0">
              <a:cs typeface="Calibri"/>
            </a:endParaRPr>
          </a:p>
          <a:p>
            <a:r>
              <a:rPr lang="en-US" dirty="0"/>
              <a:t>drift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shift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swift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thrift</a:t>
            </a:r>
            <a:endParaRPr lang="en-US" dirty="0">
              <a:cs typeface="Calibri" panose="020F0502020204030204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59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</a:t>
            </a:r>
            <a:r>
              <a:rPr lang="en-US" b="1" dirty="0" err="1">
                <a:cs typeface="Calibri"/>
              </a:rPr>
              <a:t>ig</a:t>
            </a:r>
            <a:endParaRPr lang="en-US" b="1" dirty="0">
              <a:cs typeface="Calibri"/>
            </a:endParaRPr>
          </a:p>
          <a:p>
            <a:r>
              <a:rPr lang="en-US" dirty="0"/>
              <a:t>big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jig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sprig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swig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twig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wig</a:t>
            </a:r>
            <a:endParaRPr lang="en-US" dirty="0">
              <a:cs typeface="Calibri" panose="020F0502020204030204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8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-</a:t>
            </a:r>
            <a:r>
              <a:rPr lang="en-US" b="1" dirty="0" err="1">
                <a:cs typeface="Calibri"/>
              </a:rPr>
              <a:t>ight</a:t>
            </a:r>
            <a:endParaRPr lang="en-US" b="1" dirty="0">
              <a:cs typeface="Calibri"/>
            </a:endParaRPr>
          </a:p>
          <a:p>
            <a:r>
              <a:rPr lang="en-US" dirty="0"/>
              <a:t>blight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bright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night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plight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flight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right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fright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knight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slight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light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tight</a:t>
            </a:r>
            <a:endParaRPr lang="en-US" dirty="0">
              <a:cs typeface="Calibri" panose="020F0502020204030204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67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-</a:t>
            </a:r>
            <a:r>
              <a:rPr lang="en-US" b="1" dirty="0" err="1"/>
              <a:t>ike</a:t>
            </a:r>
            <a:br>
              <a:rPr lang="en-US" dirty="0">
                <a:cs typeface="+mn-lt"/>
              </a:rPr>
            </a:br>
            <a:r>
              <a:rPr lang="en-US" dirty="0"/>
              <a:t>bike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dike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hike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like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Mike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pike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spike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strike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+mn-lt"/>
            </a:endParaRP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9F00-BCEC-4AC3-8676-50B50AB78C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63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8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6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5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3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0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3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9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D055-4131-46FC-9BC1-F713FA5FBCC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67C9-F1F7-42B0-A0C7-EEB85B1B59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65318E-9401-4F9B-A116-6E73822C7AD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218" y="6374391"/>
            <a:ext cx="41306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2F3ED97-056A-4948-A4BA-A334C3EF5778}"/>
              </a:ext>
            </a:extLst>
          </p:cNvPr>
          <p:cNvSpPr txBox="1">
            <a:spLocks/>
          </p:cNvSpPr>
          <p:nvPr/>
        </p:nvSpPr>
        <p:spPr>
          <a:xfrm>
            <a:off x="0" y="2212976"/>
            <a:ext cx="9144000" cy="27019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Phonogram Word Cards</a:t>
            </a:r>
          </a:p>
          <a:p>
            <a:pPr algn="ctr"/>
            <a:endParaRPr lang="en-US" sz="3600" b="1" dirty="0">
              <a:solidFill>
                <a:srgbClr val="22409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600" b="1" dirty="0">
                <a:solidFill>
                  <a:srgbClr val="22409C"/>
                </a:solidFill>
                <a:latin typeface="Century Gothic" panose="020B0502020202020204" pitchFamily="34" charset="0"/>
              </a:rPr>
              <a:t>I Phonograms</a:t>
            </a:r>
          </a:p>
        </p:txBody>
      </p:sp>
    </p:spTree>
    <p:extLst>
      <p:ext uri="{BB962C8B-B14F-4D97-AF65-F5344CB8AC3E}">
        <p14:creationId xmlns:p14="http://schemas.microsoft.com/office/powerpoint/2010/main" val="1820155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98163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8341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21050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0794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strike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8341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341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dike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7956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like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ike</a:t>
            </a:r>
          </a:p>
        </p:txBody>
      </p:sp>
    </p:spTree>
    <p:extLst>
      <p:ext uri="{BB962C8B-B14F-4D97-AF65-F5344CB8AC3E}">
        <p14:creationId xmlns:p14="http://schemas.microsoft.com/office/powerpoint/2010/main" val="219030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20665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smile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6722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4013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07781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while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5616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vile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6241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38852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file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7956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6241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pile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ile</a:t>
            </a:r>
          </a:p>
        </p:txBody>
      </p:sp>
    </p:spTree>
    <p:extLst>
      <p:ext uri="{BB962C8B-B14F-4D97-AF65-F5344CB8AC3E}">
        <p14:creationId xmlns:p14="http://schemas.microsoft.com/office/powerpoint/2010/main" val="112200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154882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13773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pill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7459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180690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shrill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674476" y="3954532"/>
            <a:ext cx="124104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6A09BC-C9A0-40B6-853B-FBFA6D68F81D}"/>
              </a:ext>
            </a:extLst>
          </p:cNvPr>
          <p:cNvSpPr txBox="1"/>
          <p:nvPr/>
        </p:nvSpPr>
        <p:spPr>
          <a:xfrm>
            <a:off x="4674476" y="4913956"/>
            <a:ext cx="15985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skill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8940AD-39BA-42AC-9DC0-643F30B02989}"/>
              </a:ext>
            </a:extLst>
          </p:cNvPr>
          <p:cNvSpPr txBox="1"/>
          <p:nvPr/>
        </p:nvSpPr>
        <p:spPr>
          <a:xfrm>
            <a:off x="4674476" y="5875437"/>
            <a:ext cx="16482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7DBFCF-4298-4F45-9C43-901303D504C6}"/>
              </a:ext>
            </a:extLst>
          </p:cNvPr>
          <p:cNvSpPr txBox="1"/>
          <p:nvPr/>
        </p:nvSpPr>
        <p:spPr>
          <a:xfrm>
            <a:off x="6896873" y="108608"/>
            <a:ext cx="14253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14165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3773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3388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97013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3276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4622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3773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73316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chill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3773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drill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33FF4F-21AB-473B-9627-D34513EFA12F}"/>
              </a:ext>
            </a:extLst>
          </p:cNvPr>
          <p:cNvSpPr txBox="1"/>
          <p:nvPr/>
        </p:nvSpPr>
        <p:spPr>
          <a:xfrm>
            <a:off x="6896872" y="1071890"/>
            <a:ext cx="115448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9867ED5-B850-4C04-B0D0-19B956854854}"/>
              </a:ext>
            </a:extLst>
          </p:cNvPr>
          <p:cNvSpPr txBox="1"/>
          <p:nvPr/>
        </p:nvSpPr>
        <p:spPr>
          <a:xfrm>
            <a:off x="6896873" y="2107061"/>
            <a:ext cx="172034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thrill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85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prim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rim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6722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slim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0168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swim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6353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trim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5985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vim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211468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whim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brim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6610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dim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grim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6225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him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im</a:t>
            </a:r>
          </a:p>
        </p:txBody>
      </p:sp>
    </p:spTree>
    <p:extLst>
      <p:ext uri="{BB962C8B-B14F-4D97-AF65-F5344CB8AC3E}">
        <p14:creationId xmlns:p14="http://schemas.microsoft.com/office/powerpoint/2010/main" val="322752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896955" y="108608"/>
            <a:ext cx="225254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896955" y="1070089"/>
            <a:ext cx="17956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896955" y="2031570"/>
            <a:ext cx="222689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896955" y="2993051"/>
            <a:ext cx="225254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prime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896955" y="3954532"/>
            <a:ext cx="20665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896955" y="4913956"/>
            <a:ext cx="18325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4112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1900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clime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22397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crime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05537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dime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ime</a:t>
            </a:r>
          </a:p>
        </p:txBody>
      </p:sp>
    </p:spTree>
    <p:extLst>
      <p:ext uri="{BB962C8B-B14F-4D97-AF65-F5344CB8AC3E}">
        <p14:creationId xmlns:p14="http://schemas.microsoft.com/office/powerpoint/2010/main" val="2755861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1596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122822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tin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72034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twin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153599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win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6482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4013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68347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shin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3147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6722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skin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0690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chin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21539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fin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-in</a:t>
            </a:r>
          </a:p>
        </p:txBody>
      </p:sp>
    </p:spTree>
    <p:extLst>
      <p:ext uri="{BB962C8B-B14F-4D97-AF65-F5344CB8AC3E}">
        <p14:creationId xmlns:p14="http://schemas.microsoft.com/office/powerpoint/2010/main" val="568250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81972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0297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9431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6482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0056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blind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225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05537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grind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ind</a:t>
            </a:r>
          </a:p>
        </p:txBody>
      </p:sp>
    </p:spTree>
    <p:extLst>
      <p:ext uri="{BB962C8B-B14F-4D97-AF65-F5344CB8AC3E}">
        <p14:creationId xmlns:p14="http://schemas.microsoft.com/office/powerpoint/2010/main" val="308024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893551" y="108608"/>
            <a:ext cx="199125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thine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893551" y="1070089"/>
            <a:ext cx="16225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tine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893551" y="2031570"/>
            <a:ext cx="17828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vine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893551" y="2993051"/>
            <a:ext cx="229902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whine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20168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mine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80690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nine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pine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07781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shine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227498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shrine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21162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spine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22012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swine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04254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brine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dine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0973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fine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5856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line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ine</a:t>
            </a:r>
          </a:p>
        </p:txBody>
      </p:sp>
    </p:spTree>
    <p:extLst>
      <p:ext uri="{BB962C8B-B14F-4D97-AF65-F5344CB8AC3E}">
        <p14:creationId xmlns:p14="http://schemas.microsoft.com/office/powerpoint/2010/main" val="3986880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221406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swing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200407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thing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9431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214033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wring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674476" y="3954532"/>
            <a:ext cx="17347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zing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6482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7219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8694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232627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spring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9062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05537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bring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9928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cling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77003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fling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ing</a:t>
            </a:r>
          </a:p>
        </p:txBody>
      </p:sp>
    </p:spTree>
    <p:extLst>
      <p:ext uri="{BB962C8B-B14F-4D97-AF65-F5344CB8AC3E}">
        <p14:creationId xmlns:p14="http://schemas.microsoft.com/office/powerpoint/2010/main" val="1655694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998326" y="108608"/>
            <a:ext cx="15985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rink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998326" y="1070089"/>
            <a:ext cx="223811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shrink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998326" y="2031570"/>
            <a:ext cx="16722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998326" y="2993051"/>
            <a:ext cx="181972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slink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998326" y="3954532"/>
            <a:ext cx="185659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stink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6A09BC-C9A0-40B6-853B-FBFA6D68F81D}"/>
              </a:ext>
            </a:extLst>
          </p:cNvPr>
          <p:cNvSpPr txBox="1"/>
          <p:nvPr/>
        </p:nvSpPr>
        <p:spPr>
          <a:xfrm>
            <a:off x="4998326" y="4913956"/>
            <a:ext cx="195438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think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8940AD-39BA-42AC-9DC0-643F30B02989}"/>
              </a:ext>
            </a:extLst>
          </p:cNvPr>
          <p:cNvSpPr txBox="1"/>
          <p:nvPr/>
        </p:nvSpPr>
        <p:spPr>
          <a:xfrm>
            <a:off x="4998326" y="5875437"/>
            <a:ext cx="189346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wink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601680" y="108608"/>
            <a:ext cx="20056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drink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601680" y="1070089"/>
            <a:ext cx="157286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fink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601680" y="2031570"/>
            <a:ext cx="14013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601680" y="2993051"/>
            <a:ext cx="17588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kink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601680" y="3954532"/>
            <a:ext cx="154882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link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601680" y="4913956"/>
            <a:ext cx="198002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mink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601680" y="5875437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pink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9559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blink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0056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brink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216437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chink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9431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clink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-ink</a:t>
            </a:r>
          </a:p>
        </p:txBody>
      </p:sp>
    </p:spTree>
    <p:extLst>
      <p:ext uri="{BB962C8B-B14F-4D97-AF65-F5344CB8AC3E}">
        <p14:creationId xmlns:p14="http://schemas.microsoft.com/office/powerpoint/2010/main" val="360026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246F13-E711-CF49-92E8-A721B763A456}"/>
              </a:ext>
            </a:extLst>
          </p:cNvPr>
          <p:cNvSpPr txBox="1"/>
          <p:nvPr/>
        </p:nvSpPr>
        <p:spPr>
          <a:xfrm>
            <a:off x="1365663" y="2042556"/>
            <a:ext cx="6341422" cy="2777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Note:</a:t>
            </a:r>
          </a:p>
          <a:p>
            <a:endParaRPr lang="en-US" sz="105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</a:rPr>
              <a:t>Use these lists for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Teaching new phoneme-grapheme correspondences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For use in review games, such as “Word Sorts”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In any other activity that requires lists of words with the same phonogram.</a:t>
            </a:r>
          </a:p>
          <a:p>
            <a:pPr>
              <a:spcAft>
                <a:spcPts val="600"/>
              </a:spcAft>
            </a:pP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1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8325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print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205376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splint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21034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sprint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27498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squint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68347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41256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7828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glint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596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hint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37569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80690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mint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-int</a:t>
            </a:r>
          </a:p>
        </p:txBody>
      </p:sp>
    </p:spTree>
    <p:extLst>
      <p:ext uri="{BB962C8B-B14F-4D97-AF65-F5344CB8AC3E}">
        <p14:creationId xmlns:p14="http://schemas.microsoft.com/office/powerpoint/2010/main" val="353007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19431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whip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nip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quip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674476" y="3954532"/>
            <a:ext cx="127951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6A09BC-C9A0-40B6-853B-FBFA6D68F81D}"/>
              </a:ext>
            </a:extLst>
          </p:cNvPr>
          <p:cNvSpPr txBox="1"/>
          <p:nvPr/>
        </p:nvSpPr>
        <p:spPr>
          <a:xfrm>
            <a:off x="4674476" y="4913956"/>
            <a:ext cx="17219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ship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8940AD-39BA-42AC-9DC0-643F30B02989}"/>
              </a:ext>
            </a:extLst>
          </p:cNvPr>
          <p:cNvSpPr txBox="1"/>
          <p:nvPr/>
        </p:nvSpPr>
        <p:spPr>
          <a:xfrm>
            <a:off x="4674476" y="5875437"/>
            <a:ext cx="13532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7DBFCF-4298-4F45-9C43-901303D504C6}"/>
              </a:ext>
            </a:extLst>
          </p:cNvPr>
          <p:cNvSpPr txBox="1"/>
          <p:nvPr/>
        </p:nvSpPr>
        <p:spPr>
          <a:xfrm>
            <a:off x="6896873" y="108608"/>
            <a:ext cx="17107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skip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68668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drip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4013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flip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68668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43981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22982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46386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trip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63698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blip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chip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241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clip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245E73-FFCC-40B1-AD75-9E7F7F81E6EE}"/>
              </a:ext>
            </a:extLst>
          </p:cNvPr>
          <p:cNvSpPr txBox="1"/>
          <p:nvPr/>
        </p:nvSpPr>
        <p:spPr>
          <a:xfrm>
            <a:off x="6896872" y="2035173"/>
            <a:ext cx="17347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strip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6DF151-DADD-4791-A0BC-29AA37260E35}"/>
              </a:ext>
            </a:extLst>
          </p:cNvPr>
          <p:cNvSpPr txBox="1"/>
          <p:nvPr/>
        </p:nvSpPr>
        <p:spPr>
          <a:xfrm>
            <a:off x="6896872" y="3012834"/>
            <a:ext cx="17219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snip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D225005-9983-4C2D-BF84-28471A8DCC01}"/>
              </a:ext>
            </a:extLst>
          </p:cNvPr>
          <p:cNvSpPr txBox="1"/>
          <p:nvPr/>
        </p:nvSpPr>
        <p:spPr>
          <a:xfrm>
            <a:off x="6896872" y="3947362"/>
            <a:ext cx="12666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372EDF-FCA1-4612-AFAF-2BFB234E54FE}"/>
              </a:ext>
            </a:extLst>
          </p:cNvPr>
          <p:cNvSpPr txBox="1"/>
          <p:nvPr/>
        </p:nvSpPr>
        <p:spPr>
          <a:xfrm>
            <a:off x="6896872" y="4910645"/>
            <a:ext cx="136608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zip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013109F-4E85-4F12-A74B-33484DD73464}"/>
              </a:ext>
            </a:extLst>
          </p:cNvPr>
          <p:cNvSpPr txBox="1"/>
          <p:nvPr/>
        </p:nvSpPr>
        <p:spPr>
          <a:xfrm>
            <a:off x="6896872" y="1071890"/>
            <a:ext cx="15007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slip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417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639780" y="108608"/>
            <a:ext cx="21291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stripe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639780" y="1070089"/>
            <a:ext cx="22397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swipe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639780" y="2031570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tripe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639780" y="2993051"/>
            <a:ext cx="19688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08101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8384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pipe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738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1162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snipe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ipe</a:t>
            </a:r>
          </a:p>
        </p:txBody>
      </p:sp>
    </p:spTree>
    <p:extLst>
      <p:ext uri="{BB962C8B-B14F-4D97-AF65-F5344CB8AC3E}">
        <p14:creationId xmlns:p14="http://schemas.microsoft.com/office/powerpoint/2010/main" val="2595697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14879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skit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127791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slit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537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16850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split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674476" y="3954532"/>
            <a:ext cx="153599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twit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6A09BC-C9A0-40B6-853B-FBFA6D68F81D}"/>
              </a:ext>
            </a:extLst>
          </p:cNvPr>
          <p:cNvSpPr txBox="1"/>
          <p:nvPr/>
        </p:nvSpPr>
        <p:spPr>
          <a:xfrm>
            <a:off x="4674476" y="4913956"/>
            <a:ext cx="135165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wit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217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22822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5856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knit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00700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2666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6353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1304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2666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03105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fit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1785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flit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46386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-it</a:t>
            </a:r>
          </a:p>
        </p:txBody>
      </p:sp>
    </p:spTree>
    <p:extLst>
      <p:ext uri="{BB962C8B-B14F-4D97-AF65-F5344CB8AC3E}">
        <p14:creationId xmlns:p14="http://schemas.microsoft.com/office/powerpoint/2010/main" val="815080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52477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21291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sprite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211468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white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9431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write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6610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61133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kite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8325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0297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quite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ite</a:t>
            </a:r>
          </a:p>
        </p:txBody>
      </p:sp>
    </p:spTree>
    <p:extLst>
      <p:ext uri="{BB962C8B-B14F-4D97-AF65-F5344CB8AC3E}">
        <p14:creationId xmlns:p14="http://schemas.microsoft.com/office/powerpoint/2010/main" val="2859037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639780" y="108608"/>
            <a:ext cx="17828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639780" y="1070089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jive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639780" y="2031570"/>
            <a:ext cx="15616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639780" y="2993051"/>
            <a:ext cx="20665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strive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639780" y="3954532"/>
            <a:ext cx="216437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thrive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1771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8213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dive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20185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drive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5856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five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ive</a:t>
            </a:r>
          </a:p>
        </p:txBody>
      </p:sp>
    </p:spTree>
    <p:extLst>
      <p:ext uri="{BB962C8B-B14F-4D97-AF65-F5344CB8AC3E}">
        <p14:creationId xmlns:p14="http://schemas.microsoft.com/office/powerpoint/2010/main" val="3703410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19135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fix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5985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mix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38852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nix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2907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six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-ix</a:t>
            </a:r>
          </a:p>
        </p:txBody>
      </p:sp>
    </p:spTree>
    <p:extLst>
      <p:ext uri="{BB962C8B-B14F-4D97-AF65-F5344CB8AC3E}">
        <p14:creationId xmlns:p14="http://schemas.microsoft.com/office/powerpoint/2010/main" val="30737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214033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twice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vice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8325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nice 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206819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price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6610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88224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22894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splice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221406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thrice 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trice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8710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46386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1133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04254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mice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-ice</a:t>
            </a:r>
          </a:p>
        </p:txBody>
      </p:sp>
    </p:spTree>
    <p:extLst>
      <p:ext uri="{BB962C8B-B14F-4D97-AF65-F5344CB8AC3E}">
        <p14:creationId xmlns:p14="http://schemas.microsoft.com/office/powerpoint/2010/main" val="378120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20313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prick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220284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quick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4674476" y="2031570"/>
            <a:ext cx="16979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429B81-B7FE-46B2-8549-69F99DC847ED}"/>
              </a:ext>
            </a:extLst>
          </p:cNvPr>
          <p:cNvSpPr txBox="1"/>
          <p:nvPr/>
        </p:nvSpPr>
        <p:spPr>
          <a:xfrm>
            <a:off x="4674476" y="2993051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slick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13FCEC-9337-473F-AA7D-C1BF76211BD8}"/>
              </a:ext>
            </a:extLst>
          </p:cNvPr>
          <p:cNvSpPr txBox="1"/>
          <p:nvPr/>
        </p:nvSpPr>
        <p:spPr>
          <a:xfrm>
            <a:off x="4674476" y="3954532"/>
            <a:ext cx="188224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6A09BC-C9A0-40B6-853B-FBFA6D68F81D}"/>
              </a:ext>
            </a:extLst>
          </p:cNvPr>
          <p:cNvSpPr txBox="1"/>
          <p:nvPr/>
        </p:nvSpPr>
        <p:spPr>
          <a:xfrm>
            <a:off x="4674476" y="4913956"/>
            <a:ext cx="198002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thick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8940AD-39BA-42AC-9DC0-643F30B02989}"/>
              </a:ext>
            </a:extLst>
          </p:cNvPr>
          <p:cNvSpPr txBox="1"/>
          <p:nvPr/>
        </p:nvSpPr>
        <p:spPr>
          <a:xfrm>
            <a:off x="4674476" y="5875437"/>
            <a:ext cx="161133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7DBFCF-4298-4F45-9C43-901303D504C6}"/>
              </a:ext>
            </a:extLst>
          </p:cNvPr>
          <p:cNvSpPr txBox="1"/>
          <p:nvPr/>
        </p:nvSpPr>
        <p:spPr>
          <a:xfrm>
            <a:off x="6896873" y="108608"/>
            <a:ext cx="20185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crick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582630" y="108608"/>
            <a:ext cx="17956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582630" y="1070089"/>
            <a:ext cx="17844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582630" y="2031570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582630" y="2993051"/>
            <a:ext cx="17956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nick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582630" y="3954532"/>
            <a:ext cx="18341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582630" y="4913956"/>
            <a:ext cx="180850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trick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582630" y="5875437"/>
            <a:ext cx="19191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0313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brick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1900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chick 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9688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click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7459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flick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-ick</a:t>
            </a:r>
          </a:p>
        </p:txBody>
      </p:sp>
    </p:spTree>
    <p:extLst>
      <p:ext uri="{BB962C8B-B14F-4D97-AF65-F5344CB8AC3E}">
        <p14:creationId xmlns:p14="http://schemas.microsoft.com/office/powerpoint/2010/main" val="352225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4674476" y="108608"/>
            <a:ext cx="15007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4674476" y="1070089"/>
            <a:ext cx="21291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squid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08234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43981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kid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22982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6610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mid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85820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quid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27951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7107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skid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68668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grid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4510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hid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-id</a:t>
            </a:r>
          </a:p>
        </p:txBody>
      </p:sp>
    </p:spTree>
    <p:extLst>
      <p:ext uri="{BB962C8B-B14F-4D97-AF65-F5344CB8AC3E}">
        <p14:creationId xmlns:p14="http://schemas.microsoft.com/office/powerpoint/2010/main" val="393009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5074526" y="108608"/>
            <a:ext cx="21291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stride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5074526" y="1070089"/>
            <a:ext cx="16610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735030" y="108608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hide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735030" y="1070089"/>
            <a:ext cx="208101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pride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735030" y="2031570"/>
            <a:ext cx="16738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ride 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735030" y="2993051"/>
            <a:ext cx="174759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side 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735030" y="3954532"/>
            <a:ext cx="189507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slide 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735030" y="4913956"/>
            <a:ext cx="21162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snide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735030" y="5875437"/>
            <a:ext cx="196880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88384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08101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bride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22397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chide 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20313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glide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-ide</a:t>
            </a:r>
          </a:p>
        </p:txBody>
      </p:sp>
    </p:spTree>
    <p:extLst>
      <p:ext uri="{BB962C8B-B14F-4D97-AF65-F5344CB8AC3E}">
        <p14:creationId xmlns:p14="http://schemas.microsoft.com/office/powerpoint/2010/main" val="136057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67065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shift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30195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sift 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79408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swift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78125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thrift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6353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drift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43821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1785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lift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22822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rift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ift</a:t>
            </a:r>
          </a:p>
        </p:txBody>
      </p:sp>
    </p:spTree>
    <p:extLst>
      <p:ext uri="{BB962C8B-B14F-4D97-AF65-F5344CB8AC3E}">
        <p14:creationId xmlns:p14="http://schemas.microsoft.com/office/powerpoint/2010/main" val="9026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458805" y="108608"/>
            <a:ext cx="124264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jig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458805" y="1070089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pig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458805" y="2031570"/>
            <a:ext cx="127951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rig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458805" y="2993051"/>
            <a:ext cx="195758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sprig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458805" y="3954532"/>
            <a:ext cx="184537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swig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458805" y="4913956"/>
            <a:ext cx="17588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twig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458805" y="5875437"/>
            <a:ext cx="157447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wig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big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dig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25386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fig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48951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sz="4800" b="1" dirty="0">
                <a:latin typeface="Century Gothic"/>
              </a:rPr>
              <a:t> gig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ig</a:t>
            </a:r>
          </a:p>
        </p:txBody>
      </p:sp>
    </p:spTree>
    <p:extLst>
      <p:ext uri="{BB962C8B-B14F-4D97-AF65-F5344CB8AC3E}">
        <p14:creationId xmlns:p14="http://schemas.microsoft.com/office/powerpoint/2010/main" val="3950542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7F512FA9-6BD6-4E25-97BA-616795C56D5E}"/>
              </a:ext>
            </a:extLst>
          </p:cNvPr>
          <p:cNvSpPr txBox="1"/>
          <p:nvPr/>
        </p:nvSpPr>
        <p:spPr>
          <a:xfrm>
            <a:off x="5360347" y="108608"/>
            <a:ext cx="190629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sight 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18BDEB-6730-43ED-8AA5-E51064031DA2}"/>
              </a:ext>
            </a:extLst>
          </p:cNvPr>
          <p:cNvSpPr txBox="1"/>
          <p:nvPr/>
        </p:nvSpPr>
        <p:spPr>
          <a:xfrm>
            <a:off x="5360347" y="1070089"/>
            <a:ext cx="205376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slight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69C04F-9B27-4A2F-B362-3D84BDC868A9}"/>
              </a:ext>
            </a:extLst>
          </p:cNvPr>
          <p:cNvSpPr txBox="1"/>
          <p:nvPr/>
        </p:nvSpPr>
        <p:spPr>
          <a:xfrm>
            <a:off x="5360347" y="2031570"/>
            <a:ext cx="181972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tight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D88114-08A8-4EF9-8ED4-3DE3B400473F}"/>
              </a:ext>
            </a:extLst>
          </p:cNvPr>
          <p:cNvSpPr txBox="1"/>
          <p:nvPr/>
        </p:nvSpPr>
        <p:spPr>
          <a:xfrm>
            <a:off x="2715980" y="108608"/>
            <a:ext cx="200407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fright 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1B8EE4-F0B7-464A-B57D-3112B1037B19}"/>
              </a:ext>
            </a:extLst>
          </p:cNvPr>
          <p:cNvSpPr txBox="1"/>
          <p:nvPr/>
        </p:nvSpPr>
        <p:spPr>
          <a:xfrm>
            <a:off x="2715980" y="1070089"/>
            <a:ext cx="23615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knight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A51326-95E4-4C6F-B262-65B15F7A3D52}"/>
              </a:ext>
            </a:extLst>
          </p:cNvPr>
          <p:cNvSpPr txBox="1"/>
          <p:nvPr/>
        </p:nvSpPr>
        <p:spPr>
          <a:xfrm>
            <a:off x="2715980" y="2031570"/>
            <a:ext cx="17828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light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146187-E260-4CC7-B7E7-277451D967DC}"/>
              </a:ext>
            </a:extLst>
          </p:cNvPr>
          <p:cNvSpPr txBox="1"/>
          <p:nvPr/>
        </p:nvSpPr>
        <p:spPr>
          <a:xfrm>
            <a:off x="2715980" y="2993051"/>
            <a:ext cx="221406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might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703A4-9343-435F-9E0A-B76E368AE42F}"/>
              </a:ext>
            </a:extLst>
          </p:cNvPr>
          <p:cNvSpPr txBox="1"/>
          <p:nvPr/>
        </p:nvSpPr>
        <p:spPr>
          <a:xfrm>
            <a:off x="2715980" y="3954532"/>
            <a:ext cx="200407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night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79B2C9-0ABC-48AC-82DD-70A06AC57CB2}"/>
              </a:ext>
            </a:extLst>
          </p:cNvPr>
          <p:cNvSpPr txBox="1"/>
          <p:nvPr/>
        </p:nvSpPr>
        <p:spPr>
          <a:xfrm>
            <a:off x="2715980" y="4913956"/>
            <a:ext cx="21900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plight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E198C-C4B3-4226-A71A-64D4746FBECD}"/>
              </a:ext>
            </a:extLst>
          </p:cNvPr>
          <p:cNvSpPr txBox="1"/>
          <p:nvPr/>
        </p:nvSpPr>
        <p:spPr>
          <a:xfrm>
            <a:off x="2715980" y="5875437"/>
            <a:ext cx="18325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right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39EDA9-5938-43AF-81AC-6F7E8D558173}"/>
              </a:ext>
            </a:extLst>
          </p:cNvPr>
          <p:cNvSpPr txBox="1"/>
          <p:nvPr/>
        </p:nvSpPr>
        <p:spPr>
          <a:xfrm>
            <a:off x="243134" y="2031570"/>
            <a:ext cx="21900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blight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506388-F209-4BC7-8B69-FC8B7106A2CB}"/>
              </a:ext>
            </a:extLst>
          </p:cNvPr>
          <p:cNvSpPr txBox="1"/>
          <p:nvPr/>
        </p:nvSpPr>
        <p:spPr>
          <a:xfrm>
            <a:off x="243134" y="2993051"/>
            <a:ext cx="22397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bright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38DFDB-58AC-4276-B871-82E204321938}"/>
              </a:ext>
            </a:extLst>
          </p:cNvPr>
          <p:cNvSpPr txBox="1"/>
          <p:nvPr/>
        </p:nvSpPr>
        <p:spPr>
          <a:xfrm>
            <a:off x="243134" y="3954532"/>
            <a:ext cx="180690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fight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22A335-25D0-4A7D-B27E-78EAC13FBF93}"/>
              </a:ext>
            </a:extLst>
          </p:cNvPr>
          <p:cNvSpPr txBox="1"/>
          <p:nvPr/>
        </p:nvSpPr>
        <p:spPr>
          <a:xfrm>
            <a:off x="243134" y="4913956"/>
            <a:ext cx="195438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4800" b="1" dirty="0">
                <a:latin typeface="Century Gothic"/>
              </a:rPr>
              <a:t> flight 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6D26-2D59-42CE-B7DA-C4E7F2820681}"/>
              </a:ext>
            </a:extLst>
          </p:cNvPr>
          <p:cNvSpPr/>
          <p:nvPr/>
        </p:nvSpPr>
        <p:spPr>
          <a:xfrm>
            <a:off x="243134" y="108608"/>
            <a:ext cx="2011775" cy="1728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/>
              </a:rPr>
              <a:t>-</a:t>
            </a:r>
            <a:r>
              <a:rPr lang="en-US" sz="6000" b="1" dirty="0" err="1">
                <a:solidFill>
                  <a:schemeClr val="tx1"/>
                </a:solidFill>
                <a:latin typeface="Century Gothic"/>
              </a:rPr>
              <a:t>ight</a:t>
            </a:r>
          </a:p>
        </p:txBody>
      </p:sp>
    </p:spTree>
    <p:extLst>
      <p:ext uri="{BB962C8B-B14F-4D97-AF65-F5344CB8AC3E}">
        <p14:creationId xmlns:p14="http://schemas.microsoft.com/office/powerpoint/2010/main" val="185359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1094</Words>
  <Application>Microsoft Macintosh PowerPoint</Application>
  <PresentationFormat>On-screen Show (4:3)</PresentationFormat>
  <Paragraphs>682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Contesse</dc:creator>
  <cp:lastModifiedBy>Holly Lane</cp:lastModifiedBy>
  <cp:revision>219</cp:revision>
  <dcterms:created xsi:type="dcterms:W3CDTF">2020-03-23T18:02:58Z</dcterms:created>
  <dcterms:modified xsi:type="dcterms:W3CDTF">2020-03-30T12:56:52Z</dcterms:modified>
</cp:coreProperties>
</file>