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573" r:id="rId2"/>
    <p:sldId id="574" r:id="rId3"/>
    <p:sldId id="548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59" r:id="rId14"/>
    <p:sldId id="560" r:id="rId15"/>
    <p:sldId id="561" r:id="rId16"/>
    <p:sldId id="562" r:id="rId17"/>
    <p:sldId id="563" r:id="rId18"/>
    <p:sldId id="564" r:id="rId19"/>
    <p:sldId id="565" r:id="rId20"/>
    <p:sldId id="566" r:id="rId21"/>
    <p:sldId id="567" r:id="rId22"/>
    <p:sldId id="568" r:id="rId23"/>
    <p:sldId id="569" r:id="rId24"/>
    <p:sldId id="570" r:id="rId25"/>
    <p:sldId id="571" r:id="rId26"/>
    <p:sldId id="572" r:id="rId27"/>
  </p:sldIdLst>
  <p:sldSz cx="9144000" cy="6858000" type="screen4x3"/>
  <p:notesSz cx="6858000" cy="2381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02949-5717-478B-90A3-9467FB31C146}" v="2056" dt="2020-03-26T01:28:23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8" autoAdjust="0"/>
    <p:restoredTop sz="82564" autoAdjust="0"/>
  </p:normalViewPr>
  <p:slideViewPr>
    <p:cSldViewPr snapToGrid="0">
      <p:cViewPr varScale="1">
        <p:scale>
          <a:sx n="84" d="100"/>
          <a:sy n="84" d="100"/>
        </p:scale>
        <p:origin x="1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88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ile</a:t>
            </a:r>
            <a:br>
              <a:rPr lang="en-US" dirty="0">
                <a:cs typeface="+mn-lt"/>
              </a:rPr>
            </a:br>
            <a:r>
              <a:rPr lang="en-US" dirty="0"/>
              <a:t>bile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file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mile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pile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smile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Stile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+mn-lt"/>
              </a:rPr>
              <a:t>Tile</a:t>
            </a:r>
          </a:p>
          <a:p>
            <a:r>
              <a:rPr lang="en-US" dirty="0">
                <a:cs typeface="+mn-lt"/>
              </a:rPr>
              <a:t>While</a:t>
            </a:r>
          </a:p>
          <a:p>
            <a:r>
              <a:rPr lang="en-US" dirty="0">
                <a:cs typeface="+mn-lt"/>
              </a:rPr>
              <a:t>vile</a:t>
            </a: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64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-ill</a:t>
            </a:r>
            <a:br>
              <a:rPr lang="en-US" dirty="0">
                <a:cs typeface="+mn-lt"/>
              </a:rPr>
            </a:br>
            <a:r>
              <a:rPr lang="en-US" dirty="0"/>
              <a:t>bill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chill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quill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drill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shrill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skill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thrill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till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will</a:t>
            </a:r>
            <a:endParaRPr lang="en-US" dirty="0">
              <a:cs typeface="Calibri" panose="020F0502020204030204"/>
            </a:endParaRPr>
          </a:p>
          <a:p>
            <a:pPr algn="ctr"/>
            <a:endParaRPr lang="en-US" dirty="0"/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12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im</a:t>
            </a:r>
            <a:br>
              <a:rPr lang="en-US" dirty="0">
                <a:cs typeface="+mn-lt"/>
              </a:rPr>
            </a:br>
            <a:r>
              <a:rPr lang="en-US" dirty="0"/>
              <a:t>brim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prim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swim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trim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vim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whim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67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ime</a:t>
            </a:r>
            <a:br>
              <a:rPr lang="en-US" dirty="0">
                <a:cs typeface="+mn-lt"/>
              </a:rPr>
            </a:br>
            <a:r>
              <a:rPr lang="en-US" dirty="0"/>
              <a:t>chime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clime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crime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dime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grime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lime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mime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prime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slime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time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39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-in</a:t>
            </a:r>
            <a:br>
              <a:rPr lang="en-US" dirty="0">
                <a:cs typeface="+mn-lt"/>
              </a:rPr>
            </a:br>
            <a:r>
              <a:rPr lang="en-US" dirty="0"/>
              <a:t>bin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chin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Sin</a:t>
            </a:r>
            <a:endParaRPr lang="en-US" dirty="0">
              <a:cs typeface="Calibri"/>
            </a:endParaRPr>
          </a:p>
          <a:p>
            <a:r>
              <a:rPr lang="en-US" dirty="0"/>
              <a:t>skin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twin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win</a:t>
            </a:r>
            <a:endParaRPr lang="en-US" dirty="0">
              <a:cs typeface="Calibri" panose="020F0502020204030204"/>
            </a:endParaRPr>
          </a:p>
          <a:p>
            <a:pPr algn="ctr"/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61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-</a:t>
            </a:r>
            <a:r>
              <a:rPr lang="en-US" b="1" dirty="0" err="1">
                <a:cs typeface="Calibri"/>
              </a:rPr>
              <a:t>ind</a:t>
            </a:r>
            <a:endParaRPr lang="en-US" b="1" dirty="0"/>
          </a:p>
          <a:p>
            <a:r>
              <a:rPr lang="en-US" dirty="0"/>
              <a:t>bind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blind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find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grind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hind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kind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mind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rind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wind</a:t>
            </a:r>
          </a:p>
          <a:p>
            <a:endParaRPr lang="en-US" b="1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46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ine</a:t>
            </a:r>
            <a:br>
              <a:rPr lang="en-US" dirty="0">
                <a:cs typeface="+mn-lt"/>
              </a:rPr>
            </a:br>
            <a:r>
              <a:rPr lang="en-US" dirty="0"/>
              <a:t>brine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nine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shrine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swine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vine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whine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25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ing</a:t>
            </a:r>
            <a:br>
              <a:rPr lang="en-US" dirty="0">
                <a:cs typeface="+mn-lt"/>
              </a:rPr>
            </a:br>
            <a:r>
              <a:rPr lang="en-US" dirty="0"/>
              <a:t>bring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cling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fling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Spring</a:t>
            </a:r>
            <a:endParaRPr lang="en-US" dirty="0">
              <a:cs typeface="Calibri"/>
            </a:endParaRPr>
          </a:p>
          <a:p>
            <a:r>
              <a:rPr lang="en-US" dirty="0"/>
              <a:t>sting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swing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wring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zing</a:t>
            </a:r>
            <a:endParaRPr lang="en-US" dirty="0">
              <a:cs typeface="Calibri" panose="020F0502020204030204"/>
            </a:endParaRPr>
          </a:p>
          <a:p>
            <a:pPr algn="ctr"/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82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-ink</a:t>
            </a:r>
            <a:br>
              <a:rPr lang="en-US" dirty="0">
                <a:cs typeface="+mn-lt"/>
              </a:rPr>
            </a:br>
            <a:r>
              <a:rPr lang="en-US" dirty="0"/>
              <a:t>blink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brink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chink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clink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drink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shrink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think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wink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794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-int</a:t>
            </a:r>
            <a:br>
              <a:rPr lang="en-US" dirty="0">
                <a:cs typeface="+mn-lt"/>
              </a:rPr>
            </a:br>
            <a:r>
              <a:rPr lang="en-US" dirty="0"/>
              <a:t>glint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hint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lint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mint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print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splint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sprint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squint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stint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tint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7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-ice</a:t>
            </a:r>
          </a:p>
          <a:p>
            <a:r>
              <a:rPr lang="en-US" dirty="0"/>
              <a:t>dice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nice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price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splice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thrice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trice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twice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vice</a:t>
            </a:r>
            <a:endParaRPr lang="en-US" dirty="0">
              <a:cs typeface="Calibri" panose="020F0502020204030204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ip</a:t>
            </a:r>
            <a:br>
              <a:rPr lang="en-US" dirty="0">
                <a:cs typeface="+mn-lt"/>
              </a:rPr>
            </a:br>
            <a:r>
              <a:rPr lang="en-US" dirty="0"/>
              <a:t>blip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nip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chip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clip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quip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drip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flip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skip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snip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strip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trip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whip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zip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61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ipe</a:t>
            </a:r>
            <a:br>
              <a:rPr lang="en-US" dirty="0">
                <a:cs typeface="+mn-lt"/>
              </a:rPr>
            </a:br>
            <a:r>
              <a:rPr lang="en-US" dirty="0"/>
              <a:t>gripe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pipe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ripe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snipe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stripe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swipe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tripe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wipe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09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-it</a:t>
            </a:r>
            <a:br>
              <a:rPr lang="en-US" dirty="0">
                <a:cs typeface="+mn-lt"/>
              </a:rPr>
            </a:br>
            <a:r>
              <a:rPr lang="en-US" dirty="0"/>
              <a:t>bit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skit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flit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split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twit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knit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wit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lit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pit</a:t>
            </a:r>
          </a:p>
          <a:p>
            <a:r>
              <a:rPr lang="en-US" dirty="0"/>
              <a:t>quit</a:t>
            </a:r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52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ite</a:t>
            </a:r>
            <a:br>
              <a:rPr lang="en-US" dirty="0">
                <a:cs typeface="+mn-lt"/>
              </a:rPr>
            </a:br>
            <a:r>
              <a:rPr lang="en-US" dirty="0"/>
              <a:t>bite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kite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mite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quite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rite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site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sprite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white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write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316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ive</a:t>
            </a:r>
            <a:br>
              <a:rPr lang="en-US" dirty="0">
                <a:cs typeface="+mn-lt"/>
              </a:rPr>
            </a:br>
            <a:r>
              <a:rPr lang="en-US" dirty="0"/>
              <a:t>chive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dive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drive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five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hive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jive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live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strive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thrive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8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-ix</a:t>
            </a:r>
            <a:br>
              <a:rPr lang="en-US" dirty="0">
                <a:cs typeface="+mn-lt"/>
              </a:rPr>
            </a:br>
            <a:r>
              <a:rPr lang="en-US" dirty="0"/>
              <a:t>fix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mix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nix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six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17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-ick</a:t>
            </a:r>
            <a:br>
              <a:rPr lang="en-US" dirty="0">
                <a:cs typeface="+mn-lt"/>
              </a:rPr>
            </a:br>
            <a:r>
              <a:rPr lang="en-US" dirty="0"/>
              <a:t>brick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prick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chick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quick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click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crick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flick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lick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/>
              <a:t>nick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trick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pick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wick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78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-id</a:t>
            </a:r>
            <a:endParaRPr lang="en-US" b="1" dirty="0"/>
          </a:p>
          <a:p>
            <a:r>
              <a:rPr lang="en-US" dirty="0"/>
              <a:t>bid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Quid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skid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slid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squid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2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 panose="020F0502020204030204"/>
              </a:rPr>
              <a:t>-ide</a:t>
            </a:r>
            <a:endParaRPr lang="en-US" b="1" dirty="0"/>
          </a:p>
          <a:p>
            <a:r>
              <a:rPr lang="en-US" dirty="0"/>
              <a:t>bide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bride</a:t>
            </a:r>
            <a:endParaRPr lang="en-US" dirty="0">
              <a:cs typeface="Calibri"/>
            </a:endParaRPr>
          </a:p>
          <a:p>
            <a:r>
              <a:rPr lang="en-US" dirty="0"/>
              <a:t>chide</a:t>
            </a:r>
            <a:endParaRPr lang="en-US" dirty="0">
              <a:cs typeface="Calibri"/>
            </a:endParaRPr>
          </a:p>
          <a:p>
            <a:r>
              <a:rPr lang="en-US" dirty="0"/>
              <a:t>glide</a:t>
            </a:r>
            <a:endParaRPr lang="en-US" dirty="0">
              <a:cs typeface="Calibri"/>
            </a:endParaRPr>
          </a:p>
          <a:p>
            <a:r>
              <a:rPr lang="en-US" dirty="0"/>
              <a:t>hide</a:t>
            </a:r>
            <a:endParaRPr lang="en-US" dirty="0">
              <a:cs typeface="Calibri"/>
            </a:endParaRPr>
          </a:p>
          <a:p>
            <a:r>
              <a:rPr lang="en-US" dirty="0"/>
              <a:t>pride</a:t>
            </a:r>
            <a:endParaRPr lang="en-US" dirty="0">
              <a:cs typeface="Calibri"/>
            </a:endParaRPr>
          </a:p>
          <a:p>
            <a:r>
              <a:rPr lang="en-US" dirty="0"/>
              <a:t>ride</a:t>
            </a:r>
            <a:endParaRPr lang="en-US" dirty="0">
              <a:cs typeface="Calibri"/>
            </a:endParaRPr>
          </a:p>
          <a:p>
            <a:r>
              <a:rPr lang="en-US" dirty="0"/>
              <a:t>side</a:t>
            </a:r>
            <a:endParaRPr lang="en-US" dirty="0">
              <a:cs typeface="Calibri"/>
            </a:endParaRPr>
          </a:p>
          <a:p>
            <a:r>
              <a:rPr lang="en-US" dirty="0"/>
              <a:t>slide</a:t>
            </a:r>
            <a:endParaRPr lang="en-US" dirty="0">
              <a:cs typeface="Calibri"/>
            </a:endParaRPr>
          </a:p>
          <a:p>
            <a:r>
              <a:rPr lang="en-US" dirty="0"/>
              <a:t>snide</a:t>
            </a:r>
            <a:endParaRPr lang="en-US" dirty="0">
              <a:cs typeface="Calibri"/>
            </a:endParaRPr>
          </a:p>
          <a:p>
            <a:r>
              <a:rPr lang="en-US" dirty="0"/>
              <a:t>Wide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Stride</a:t>
            </a:r>
          </a:p>
          <a:p>
            <a:r>
              <a:rPr lang="en-US" dirty="0">
                <a:cs typeface="Calibri"/>
              </a:rPr>
              <a:t>tide</a:t>
            </a: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12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-</a:t>
            </a:r>
            <a:r>
              <a:rPr lang="en-US" b="1" dirty="0" err="1">
                <a:cs typeface="Calibri"/>
              </a:rPr>
              <a:t>ift</a:t>
            </a:r>
            <a:endParaRPr lang="en-US" b="1" dirty="0">
              <a:cs typeface="Calibri"/>
            </a:endParaRPr>
          </a:p>
          <a:p>
            <a:r>
              <a:rPr lang="en-US" dirty="0"/>
              <a:t>drift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gift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lift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rift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shift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sift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swift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thrift</a:t>
            </a:r>
            <a:endParaRPr lang="en-US" dirty="0">
              <a:cs typeface="Calibri" panose="020F0502020204030204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59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-</a:t>
            </a:r>
            <a:r>
              <a:rPr lang="en-US" b="1" dirty="0" err="1">
                <a:cs typeface="Calibri"/>
              </a:rPr>
              <a:t>ig</a:t>
            </a:r>
            <a:endParaRPr lang="en-US" b="1" dirty="0">
              <a:cs typeface="Calibri"/>
            </a:endParaRPr>
          </a:p>
          <a:p>
            <a:r>
              <a:rPr lang="en-US" dirty="0"/>
              <a:t>big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jig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sprig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swig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twig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wig</a:t>
            </a:r>
            <a:endParaRPr lang="en-US" dirty="0">
              <a:cs typeface="Calibri" panose="020F0502020204030204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8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-</a:t>
            </a:r>
            <a:r>
              <a:rPr lang="en-US" b="1" dirty="0" err="1">
                <a:cs typeface="Calibri"/>
              </a:rPr>
              <a:t>ight</a:t>
            </a:r>
            <a:endParaRPr lang="en-US" b="1" dirty="0">
              <a:cs typeface="Calibri"/>
            </a:endParaRPr>
          </a:p>
          <a:p>
            <a:r>
              <a:rPr lang="en-US" dirty="0"/>
              <a:t>blight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bright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night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plight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flight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fright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knight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light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tight</a:t>
            </a:r>
            <a:endParaRPr lang="en-US" dirty="0">
              <a:cs typeface="Calibri" panose="020F0502020204030204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67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ike</a:t>
            </a:r>
            <a:br>
              <a:rPr lang="en-US" dirty="0">
                <a:cs typeface="+mn-lt"/>
              </a:rPr>
            </a:br>
            <a:r>
              <a:rPr lang="en-US" dirty="0"/>
              <a:t>bike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dike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hike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like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Mike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pike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spike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strike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6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65318E-9401-4F9B-A116-6E73822C7AD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2F3ED97-056A-4948-A4BA-A334C3EF5778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Phonogram Word Cards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I Phonograms</a:t>
            </a:r>
          </a:p>
        </p:txBody>
      </p:sp>
    </p:spTree>
    <p:extLst>
      <p:ext uri="{BB962C8B-B14F-4D97-AF65-F5344CB8AC3E}">
        <p14:creationId xmlns:p14="http://schemas.microsoft.com/office/powerpoint/2010/main" val="1820155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spike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strike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dike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7956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ike</a:t>
            </a:r>
          </a:p>
        </p:txBody>
      </p:sp>
    </p:spTree>
    <p:extLst>
      <p:ext uri="{BB962C8B-B14F-4D97-AF65-F5344CB8AC3E}">
        <p14:creationId xmlns:p14="http://schemas.microsoft.com/office/powerpoint/2010/main" val="219030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20665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smile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stile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013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tile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0778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while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5616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vile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3885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file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7956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ile</a:t>
            </a:r>
          </a:p>
        </p:txBody>
      </p:sp>
    </p:spTree>
    <p:extLst>
      <p:ext uri="{BB962C8B-B14F-4D97-AF65-F5344CB8AC3E}">
        <p14:creationId xmlns:p14="http://schemas.microsoft.com/office/powerpoint/2010/main" val="1122008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5488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3773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pill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7459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quill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8069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shrill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24104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skill 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674476" y="5875437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896873" y="108608"/>
            <a:ext cx="142539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14165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3773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3388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9701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3276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4622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3773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7331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chill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3773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drill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33FF4F-21AB-473B-9627-D34513EFA12F}"/>
              </a:ext>
            </a:extLst>
          </p:cNvPr>
          <p:cNvSpPr txBox="1"/>
          <p:nvPr/>
        </p:nvSpPr>
        <p:spPr>
          <a:xfrm>
            <a:off x="6896872" y="1071890"/>
            <a:ext cx="115448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9867ED5-B850-4C04-B0D0-19B956854854}"/>
              </a:ext>
            </a:extLst>
          </p:cNvPr>
          <p:cNvSpPr txBox="1"/>
          <p:nvPr/>
        </p:nvSpPr>
        <p:spPr>
          <a:xfrm>
            <a:off x="6896873" y="2107061"/>
            <a:ext cx="17203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thrill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85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prim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rim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slim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0168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swim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6353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trim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vim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21146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whim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brim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dim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grim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225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him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im</a:t>
            </a:r>
          </a:p>
        </p:txBody>
      </p:sp>
    </p:spTree>
    <p:extLst>
      <p:ext uri="{BB962C8B-B14F-4D97-AF65-F5344CB8AC3E}">
        <p14:creationId xmlns:p14="http://schemas.microsoft.com/office/powerpoint/2010/main" val="322752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896955" y="108608"/>
            <a:ext cx="22525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grime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96955" y="1070089"/>
            <a:ext cx="17956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lime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96955" y="2031570"/>
            <a:ext cx="22268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mime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96955" y="2993051"/>
            <a:ext cx="22525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prime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896955" y="3954532"/>
            <a:ext cx="20665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slime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896955" y="4913956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time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4112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chime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clime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397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crime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dime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ime</a:t>
            </a:r>
          </a:p>
        </p:txBody>
      </p:sp>
    </p:spTree>
    <p:extLst>
      <p:ext uri="{BB962C8B-B14F-4D97-AF65-F5344CB8AC3E}">
        <p14:creationId xmlns:p14="http://schemas.microsoft.com/office/powerpoint/2010/main" val="2755861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5969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thin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22822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tin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7203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twin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5359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win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013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68347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3147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skin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069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chin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2153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fin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-in</a:t>
            </a:r>
          </a:p>
        </p:txBody>
      </p:sp>
    </p:spTree>
    <p:extLst>
      <p:ext uri="{BB962C8B-B14F-4D97-AF65-F5344CB8AC3E}">
        <p14:creationId xmlns:p14="http://schemas.microsoft.com/office/powerpoint/2010/main" val="568250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kind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819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hind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kind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mind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wind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rind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bind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blind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225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find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grind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ind</a:t>
            </a:r>
          </a:p>
        </p:txBody>
      </p:sp>
    </p:spTree>
    <p:extLst>
      <p:ext uri="{BB962C8B-B14F-4D97-AF65-F5344CB8AC3E}">
        <p14:creationId xmlns:p14="http://schemas.microsoft.com/office/powerpoint/2010/main" val="308024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893551" y="108608"/>
            <a:ext cx="199125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thine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893551" y="1070089"/>
            <a:ext cx="16225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tine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893551" y="2031570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vine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893551" y="2993051"/>
            <a:ext cx="229902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whine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20168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mine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8069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nine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pine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0778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shine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22749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shrine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1162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spine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22012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swine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brine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dine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097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fine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8569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line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ine</a:t>
            </a:r>
          </a:p>
        </p:txBody>
      </p:sp>
    </p:spTree>
    <p:extLst>
      <p:ext uri="{BB962C8B-B14F-4D97-AF65-F5344CB8AC3E}">
        <p14:creationId xmlns:p14="http://schemas.microsoft.com/office/powerpoint/2010/main" val="3986880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22140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swing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20040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thing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wring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7347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zing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721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3262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spring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9062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bring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928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cling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700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fling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ing</a:t>
            </a:r>
          </a:p>
        </p:txBody>
      </p:sp>
    </p:spTree>
    <p:extLst>
      <p:ext uri="{BB962C8B-B14F-4D97-AF65-F5344CB8AC3E}">
        <p14:creationId xmlns:p14="http://schemas.microsoft.com/office/powerpoint/2010/main" val="1655694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998326" y="108608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rink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998326" y="1070089"/>
            <a:ext cx="22381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shrink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998326" y="2031570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998326" y="2993051"/>
            <a:ext cx="1819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slink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998326" y="3954532"/>
            <a:ext cx="1856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stink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998326" y="4913956"/>
            <a:ext cx="19543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think 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998326" y="5875437"/>
            <a:ext cx="18934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wink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601680" y="108608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drink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601680" y="1070089"/>
            <a:ext cx="157286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fink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01680" y="2031570"/>
            <a:ext cx="14013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601680" y="2993051"/>
            <a:ext cx="17588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kink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601680" y="3954532"/>
            <a:ext cx="15488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link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601680" y="4913956"/>
            <a:ext cx="19800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mink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601680" y="5875437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pink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55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blink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brink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643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chink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clink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-ink</a:t>
            </a:r>
          </a:p>
        </p:txBody>
      </p:sp>
    </p:spTree>
    <p:extLst>
      <p:ext uri="{BB962C8B-B14F-4D97-AF65-F5344CB8AC3E}">
        <p14:creationId xmlns:p14="http://schemas.microsoft.com/office/powerpoint/2010/main" val="360026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246F13-E711-CF49-92E8-A721B763A456}"/>
              </a:ext>
            </a:extLst>
          </p:cNvPr>
          <p:cNvSpPr txBox="1"/>
          <p:nvPr/>
        </p:nvSpPr>
        <p:spPr>
          <a:xfrm>
            <a:off x="1365663" y="2042556"/>
            <a:ext cx="6341422" cy="2777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Note: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</a:rPr>
              <a:t>Use these lists for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Teaching new phoneme-grapheme correspondences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For use in review games, such as “Word Sorts”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In any other activity that requires lists of words with the same phonogram.</a:t>
            </a:r>
          </a:p>
          <a:p>
            <a:pPr>
              <a:spcAft>
                <a:spcPts val="600"/>
              </a:spcAft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1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print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0537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splint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1034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sprint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2749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squint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68347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stint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41256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tint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glint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5969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hint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3756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lint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069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mint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-int</a:t>
            </a:r>
          </a:p>
        </p:txBody>
      </p:sp>
    </p:spTree>
    <p:extLst>
      <p:ext uri="{BB962C8B-B14F-4D97-AF65-F5344CB8AC3E}">
        <p14:creationId xmlns:p14="http://schemas.microsoft.com/office/powerpoint/2010/main" val="353007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whip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nip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quip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2795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721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ship 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674476" y="5875437"/>
            <a:ext cx="13532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896873" y="108608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skip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866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drip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4013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flip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866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4398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2298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4638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trip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6369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blip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chip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245E73-FFCC-40B1-AD75-9E7F7F81E6EE}"/>
              </a:ext>
            </a:extLst>
          </p:cNvPr>
          <p:cNvSpPr txBox="1"/>
          <p:nvPr/>
        </p:nvSpPr>
        <p:spPr>
          <a:xfrm>
            <a:off x="6896872" y="2035173"/>
            <a:ext cx="17347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strip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6DF151-DADD-4791-A0BC-29AA37260E35}"/>
              </a:ext>
            </a:extLst>
          </p:cNvPr>
          <p:cNvSpPr txBox="1"/>
          <p:nvPr/>
        </p:nvSpPr>
        <p:spPr>
          <a:xfrm>
            <a:off x="6896872" y="3012834"/>
            <a:ext cx="1721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snip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225005-9983-4C2D-BF84-28471A8DCC01}"/>
              </a:ext>
            </a:extLst>
          </p:cNvPr>
          <p:cNvSpPr txBox="1"/>
          <p:nvPr/>
        </p:nvSpPr>
        <p:spPr>
          <a:xfrm>
            <a:off x="6896872" y="3947362"/>
            <a:ext cx="12666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372EDF-FCA1-4612-AFAF-2BFB234E54FE}"/>
              </a:ext>
            </a:extLst>
          </p:cNvPr>
          <p:cNvSpPr txBox="1"/>
          <p:nvPr/>
        </p:nvSpPr>
        <p:spPr>
          <a:xfrm>
            <a:off x="6896872" y="4910645"/>
            <a:ext cx="13660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zip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013109F-4E85-4F12-A74B-33484DD73464}"/>
              </a:ext>
            </a:extLst>
          </p:cNvPr>
          <p:cNvSpPr txBox="1"/>
          <p:nvPr/>
        </p:nvSpPr>
        <p:spPr>
          <a:xfrm>
            <a:off x="6896872" y="1071890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slip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17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639780" y="108608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stripe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639780" y="1070089"/>
            <a:ext cx="22397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swipe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39780" y="2031570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tripe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639780" y="2993051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wipe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gripe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pipe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738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1162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snipe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ipe</a:t>
            </a:r>
          </a:p>
        </p:txBody>
      </p:sp>
    </p:spTree>
    <p:extLst>
      <p:ext uri="{BB962C8B-B14F-4D97-AF65-F5344CB8AC3E}">
        <p14:creationId xmlns:p14="http://schemas.microsoft.com/office/powerpoint/2010/main" val="2595697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skit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27791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slit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537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split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5359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twit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35165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wit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217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22822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58569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knit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00700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2666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6353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quit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1304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2666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03105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fit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1785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flit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638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grit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-it</a:t>
            </a:r>
          </a:p>
        </p:txBody>
      </p:sp>
    </p:spTree>
    <p:extLst>
      <p:ext uri="{BB962C8B-B14F-4D97-AF65-F5344CB8AC3E}">
        <p14:creationId xmlns:p14="http://schemas.microsoft.com/office/powerpoint/2010/main" val="815080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rite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52477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site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sprite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1146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white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write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bite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kite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mite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quite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ite</a:t>
            </a:r>
          </a:p>
        </p:txBody>
      </p:sp>
    </p:spTree>
    <p:extLst>
      <p:ext uri="{BB962C8B-B14F-4D97-AF65-F5344CB8AC3E}">
        <p14:creationId xmlns:p14="http://schemas.microsoft.com/office/powerpoint/2010/main" val="2859037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639780" y="108608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hive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639780" y="1070089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jive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39780" y="2031570"/>
            <a:ext cx="15616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live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639780" y="2993051"/>
            <a:ext cx="20665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strive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639780" y="3954532"/>
            <a:ext cx="21643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thrive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771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chive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dive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drive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8569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five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ive</a:t>
            </a:r>
          </a:p>
        </p:txBody>
      </p:sp>
    </p:spTree>
    <p:extLst>
      <p:ext uri="{BB962C8B-B14F-4D97-AF65-F5344CB8AC3E}">
        <p14:creationId xmlns:p14="http://schemas.microsoft.com/office/powerpoint/2010/main" val="3703410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19135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fix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mix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3885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nix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2907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six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-ix</a:t>
            </a:r>
          </a:p>
        </p:txBody>
      </p:sp>
    </p:spTree>
    <p:extLst>
      <p:ext uri="{BB962C8B-B14F-4D97-AF65-F5344CB8AC3E}">
        <p14:creationId xmlns:p14="http://schemas.microsoft.com/office/powerpoint/2010/main" val="307370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twice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vice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nice 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splice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2140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thrice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trice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638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mice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-ice</a:t>
            </a:r>
          </a:p>
        </p:txBody>
      </p:sp>
    </p:spTree>
    <p:extLst>
      <p:ext uri="{BB962C8B-B14F-4D97-AF65-F5344CB8AC3E}">
        <p14:creationId xmlns:p14="http://schemas.microsoft.com/office/powerpoint/2010/main" val="378120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20313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22028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quick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slick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9800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thick 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674476" y="5875437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896873" y="108608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crick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582630" y="108608"/>
            <a:ext cx="17956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582630" y="1070089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582630" y="2031570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582630" y="2993051"/>
            <a:ext cx="17956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582630" y="3954532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582630" y="4913956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trick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582630" y="5875437"/>
            <a:ext cx="19191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313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brick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chick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459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flick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-ick</a:t>
            </a:r>
          </a:p>
        </p:txBody>
      </p:sp>
    </p:spTree>
    <p:extLst>
      <p:ext uri="{BB962C8B-B14F-4D97-AF65-F5344CB8AC3E}">
        <p14:creationId xmlns:p14="http://schemas.microsoft.com/office/powerpoint/2010/main" val="352225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squid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0823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4398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2298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quid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2795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skid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866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-id</a:t>
            </a:r>
          </a:p>
        </p:txBody>
      </p:sp>
    </p:spTree>
    <p:extLst>
      <p:ext uri="{BB962C8B-B14F-4D97-AF65-F5344CB8AC3E}">
        <p14:creationId xmlns:p14="http://schemas.microsoft.com/office/powerpoint/2010/main" val="393009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074526" y="108608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stride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074526" y="1070089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tide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35030" y="108608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hide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35030" y="1070089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pride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35030" y="2031570"/>
            <a:ext cx="16738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ride 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35030" y="2993051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side 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35030" y="3954532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slide 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735030" y="4913956"/>
            <a:ext cx="21162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snide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735030" y="5875437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wide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bide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bride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397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chide 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313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glide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-ide</a:t>
            </a:r>
          </a:p>
        </p:txBody>
      </p:sp>
    </p:spTree>
    <p:extLst>
      <p:ext uri="{BB962C8B-B14F-4D97-AF65-F5344CB8AC3E}">
        <p14:creationId xmlns:p14="http://schemas.microsoft.com/office/powerpoint/2010/main" val="136057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706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shift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30195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sift 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7940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swift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7812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thrift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6353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drift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3821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gift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1785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lift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22822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rift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ift</a:t>
            </a:r>
          </a:p>
        </p:txBody>
      </p:sp>
    </p:spTree>
    <p:extLst>
      <p:ext uri="{BB962C8B-B14F-4D97-AF65-F5344CB8AC3E}">
        <p14:creationId xmlns:p14="http://schemas.microsoft.com/office/powerpoint/2010/main" val="90262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2426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jig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2795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9575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sprig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swig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7588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twig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25386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gig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ig</a:t>
            </a:r>
          </a:p>
        </p:txBody>
      </p:sp>
    </p:spTree>
    <p:extLst>
      <p:ext uri="{BB962C8B-B14F-4D97-AF65-F5344CB8AC3E}">
        <p14:creationId xmlns:p14="http://schemas.microsoft.com/office/powerpoint/2010/main" val="3950542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360347" y="108608"/>
            <a:ext cx="19062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sight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360347" y="1070089"/>
            <a:ext cx="20537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slight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360347" y="2031570"/>
            <a:ext cx="1819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tight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15980" y="108608"/>
            <a:ext cx="20040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fright 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15980" y="1070089"/>
            <a:ext cx="23615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knight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15980" y="2031570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light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15980" y="2993051"/>
            <a:ext cx="22140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might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15980" y="3954532"/>
            <a:ext cx="20040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night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715980" y="4913956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plight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715980" y="5875437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right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blight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397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bright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069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fight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543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flight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ight</a:t>
            </a:r>
          </a:p>
        </p:txBody>
      </p:sp>
    </p:spTree>
    <p:extLst>
      <p:ext uri="{BB962C8B-B14F-4D97-AF65-F5344CB8AC3E}">
        <p14:creationId xmlns:p14="http://schemas.microsoft.com/office/powerpoint/2010/main" val="185359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1094</Words>
  <Application>Microsoft Macintosh PowerPoint</Application>
  <PresentationFormat>On-screen Show (4:3)</PresentationFormat>
  <Paragraphs>682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219</cp:revision>
  <dcterms:created xsi:type="dcterms:W3CDTF">2020-03-23T18:02:58Z</dcterms:created>
  <dcterms:modified xsi:type="dcterms:W3CDTF">2020-03-30T12:56:52Z</dcterms:modified>
</cp:coreProperties>
</file>