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3"/>
  </p:notesMasterIdLst>
  <p:handoutMasterIdLst>
    <p:handoutMasterId r:id="rId184"/>
  </p:handoutMasterIdLst>
  <p:sldIdLst>
    <p:sldId id="499" r:id="rId2"/>
    <p:sldId id="737" r:id="rId3"/>
    <p:sldId id="739" r:id="rId4"/>
    <p:sldId id="738" r:id="rId5"/>
    <p:sldId id="740" r:id="rId6"/>
    <p:sldId id="577" r:id="rId7"/>
    <p:sldId id="557" r:id="rId8"/>
    <p:sldId id="558" r:id="rId9"/>
    <p:sldId id="559" r:id="rId10"/>
    <p:sldId id="561" r:id="rId11"/>
    <p:sldId id="562" r:id="rId12"/>
    <p:sldId id="578" r:id="rId13"/>
    <p:sldId id="579" r:id="rId14"/>
    <p:sldId id="555" r:id="rId15"/>
    <p:sldId id="556" r:id="rId16"/>
    <p:sldId id="563" r:id="rId17"/>
    <p:sldId id="564" r:id="rId18"/>
    <p:sldId id="565" r:id="rId19"/>
    <p:sldId id="566" r:id="rId20"/>
    <p:sldId id="567" r:id="rId21"/>
    <p:sldId id="568" r:id="rId22"/>
    <p:sldId id="716" r:id="rId23"/>
    <p:sldId id="549" r:id="rId24"/>
    <p:sldId id="569" r:id="rId25"/>
    <p:sldId id="570" r:id="rId26"/>
    <p:sldId id="571" r:id="rId27"/>
    <p:sldId id="572" r:id="rId28"/>
    <p:sldId id="573" r:id="rId29"/>
    <p:sldId id="574" r:id="rId30"/>
    <p:sldId id="575" r:id="rId31"/>
    <p:sldId id="715" r:id="rId32"/>
    <p:sldId id="583" r:id="rId33"/>
    <p:sldId id="584" r:id="rId34"/>
    <p:sldId id="585" r:id="rId35"/>
    <p:sldId id="586" r:id="rId36"/>
    <p:sldId id="587" r:id="rId37"/>
    <p:sldId id="588" r:id="rId38"/>
    <p:sldId id="589" r:id="rId39"/>
    <p:sldId id="618" r:id="rId40"/>
    <p:sldId id="622" r:id="rId41"/>
    <p:sldId id="621" r:id="rId42"/>
    <p:sldId id="590" r:id="rId43"/>
    <p:sldId id="591" r:id="rId44"/>
    <p:sldId id="593" r:id="rId45"/>
    <p:sldId id="594" r:id="rId46"/>
    <p:sldId id="592" r:id="rId47"/>
    <p:sldId id="609" r:id="rId48"/>
    <p:sldId id="595" r:id="rId49"/>
    <p:sldId id="596" r:id="rId50"/>
    <p:sldId id="611" r:id="rId51"/>
    <p:sldId id="717" r:id="rId52"/>
    <p:sldId id="597" r:id="rId53"/>
    <p:sldId id="598" r:id="rId54"/>
    <p:sldId id="599" r:id="rId55"/>
    <p:sldId id="600" r:id="rId56"/>
    <p:sldId id="601" r:id="rId57"/>
    <p:sldId id="602" r:id="rId58"/>
    <p:sldId id="603" r:id="rId59"/>
    <p:sldId id="604" r:id="rId60"/>
    <p:sldId id="718" r:id="rId61"/>
    <p:sldId id="605" r:id="rId62"/>
    <p:sldId id="606" r:id="rId63"/>
    <p:sldId id="607" r:id="rId64"/>
    <p:sldId id="608" r:id="rId65"/>
    <p:sldId id="610" r:id="rId66"/>
    <p:sldId id="612" r:id="rId67"/>
    <p:sldId id="613" r:id="rId68"/>
    <p:sldId id="614" r:id="rId69"/>
    <p:sldId id="615" r:id="rId70"/>
    <p:sldId id="616" r:id="rId71"/>
    <p:sldId id="617" r:id="rId72"/>
    <p:sldId id="619" r:id="rId73"/>
    <p:sldId id="719" r:id="rId74"/>
    <p:sldId id="720" r:id="rId75"/>
    <p:sldId id="680" r:id="rId76"/>
    <p:sldId id="620" r:id="rId77"/>
    <p:sldId id="721" r:id="rId78"/>
    <p:sldId id="723" r:id="rId79"/>
    <p:sldId id="724" r:id="rId80"/>
    <p:sldId id="722" r:id="rId81"/>
    <p:sldId id="643" r:id="rId82"/>
    <p:sldId id="725" r:id="rId83"/>
    <p:sldId id="623" r:id="rId84"/>
    <p:sldId id="624" r:id="rId85"/>
    <p:sldId id="625" r:id="rId86"/>
    <p:sldId id="726" r:id="rId87"/>
    <p:sldId id="626" r:id="rId88"/>
    <p:sldId id="627" r:id="rId89"/>
    <p:sldId id="628" r:id="rId90"/>
    <p:sldId id="629" r:id="rId91"/>
    <p:sldId id="630" r:id="rId92"/>
    <p:sldId id="631" r:id="rId93"/>
    <p:sldId id="648" r:id="rId94"/>
    <p:sldId id="635" r:id="rId95"/>
    <p:sldId id="634" r:id="rId96"/>
    <p:sldId id="636" r:id="rId97"/>
    <p:sldId id="727" r:id="rId98"/>
    <p:sldId id="637" r:id="rId99"/>
    <p:sldId id="638" r:id="rId100"/>
    <p:sldId id="639" r:id="rId101"/>
    <p:sldId id="641" r:id="rId102"/>
    <p:sldId id="642" r:id="rId103"/>
    <p:sldId id="644" r:id="rId104"/>
    <p:sldId id="645" r:id="rId105"/>
    <p:sldId id="646" r:id="rId106"/>
    <p:sldId id="647" r:id="rId107"/>
    <p:sldId id="728" r:id="rId108"/>
    <p:sldId id="649" r:id="rId109"/>
    <p:sldId id="650" r:id="rId110"/>
    <p:sldId id="651" r:id="rId111"/>
    <p:sldId id="652" r:id="rId112"/>
    <p:sldId id="653" r:id="rId113"/>
    <p:sldId id="654" r:id="rId114"/>
    <p:sldId id="729" r:id="rId115"/>
    <p:sldId id="655" r:id="rId116"/>
    <p:sldId id="656" r:id="rId117"/>
    <p:sldId id="730" r:id="rId118"/>
    <p:sldId id="658" r:id="rId119"/>
    <p:sldId id="659" r:id="rId120"/>
    <p:sldId id="661" r:id="rId121"/>
    <p:sldId id="662" r:id="rId122"/>
    <p:sldId id="663" r:id="rId123"/>
    <p:sldId id="665" r:id="rId124"/>
    <p:sldId id="664" r:id="rId125"/>
    <p:sldId id="695" r:id="rId126"/>
    <p:sldId id="660" r:id="rId127"/>
    <p:sldId id="666" r:id="rId128"/>
    <p:sldId id="667" r:id="rId129"/>
    <p:sldId id="668" r:id="rId130"/>
    <p:sldId id="669" r:id="rId131"/>
    <p:sldId id="640" r:id="rId132"/>
    <p:sldId id="670" r:id="rId133"/>
    <p:sldId id="671" r:id="rId134"/>
    <p:sldId id="672" r:id="rId135"/>
    <p:sldId id="673" r:id="rId136"/>
    <p:sldId id="674" r:id="rId137"/>
    <p:sldId id="675" r:id="rId138"/>
    <p:sldId id="676" r:id="rId139"/>
    <p:sldId id="633" r:id="rId140"/>
    <p:sldId id="731" r:id="rId141"/>
    <p:sldId id="678" r:id="rId142"/>
    <p:sldId id="679" r:id="rId143"/>
    <p:sldId id="681" r:id="rId144"/>
    <p:sldId id="682" r:id="rId145"/>
    <p:sldId id="683" r:id="rId146"/>
    <p:sldId id="684" r:id="rId147"/>
    <p:sldId id="677" r:id="rId148"/>
    <p:sldId id="685" r:id="rId149"/>
    <p:sldId id="686" r:id="rId150"/>
    <p:sldId id="687" r:id="rId151"/>
    <p:sldId id="688" r:id="rId152"/>
    <p:sldId id="689" r:id="rId153"/>
    <p:sldId id="690" r:id="rId154"/>
    <p:sldId id="691" r:id="rId155"/>
    <p:sldId id="692" r:id="rId156"/>
    <p:sldId id="693" r:id="rId157"/>
    <p:sldId id="694" r:id="rId158"/>
    <p:sldId id="696" r:id="rId159"/>
    <p:sldId id="697" r:id="rId160"/>
    <p:sldId id="699" r:id="rId161"/>
    <p:sldId id="700" r:id="rId162"/>
    <p:sldId id="701" r:id="rId163"/>
    <p:sldId id="702" r:id="rId164"/>
    <p:sldId id="703" r:id="rId165"/>
    <p:sldId id="704" r:id="rId166"/>
    <p:sldId id="705" r:id="rId167"/>
    <p:sldId id="706" r:id="rId168"/>
    <p:sldId id="707" r:id="rId169"/>
    <p:sldId id="708" r:id="rId170"/>
    <p:sldId id="709" r:id="rId171"/>
    <p:sldId id="710" r:id="rId172"/>
    <p:sldId id="711" r:id="rId173"/>
    <p:sldId id="732" r:id="rId174"/>
    <p:sldId id="733" r:id="rId175"/>
    <p:sldId id="712" r:id="rId176"/>
    <p:sldId id="734" r:id="rId177"/>
    <p:sldId id="735" r:id="rId178"/>
    <p:sldId id="736" r:id="rId179"/>
    <p:sldId id="713" r:id="rId180"/>
    <p:sldId id="714" r:id="rId181"/>
    <p:sldId id="551" r:id="rId18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E00"/>
    <a:srgbClr val="22409C"/>
    <a:srgbClr val="E9EC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61" autoAdjust="0"/>
    <p:restoredTop sz="86465" autoAdjust="0"/>
  </p:normalViewPr>
  <p:slideViewPr>
    <p:cSldViewPr snapToGrid="0">
      <p:cViewPr varScale="1">
        <p:scale>
          <a:sx n="88" d="100"/>
          <a:sy n="88" d="100"/>
        </p:scale>
        <p:origin x="2072" y="184"/>
      </p:cViewPr>
      <p:guideLst/>
    </p:cSldViewPr>
  </p:slideViewPr>
  <p:notesTextViewPr>
    <p:cViewPr>
      <p:scale>
        <a:sx n="185" d="100"/>
        <a:sy n="185" d="100"/>
      </p:scale>
      <p:origin x="0" y="0"/>
    </p:cViewPr>
  </p:notesTextViewPr>
  <p:notesViewPr>
    <p:cSldViewPr snapToGrid="0">
      <p:cViewPr varScale="1">
        <p:scale>
          <a:sx n="82" d="100"/>
          <a:sy n="82" d="100"/>
        </p:scale>
        <p:origin x="2376" y="168"/>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heme" Target="theme/theme1.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0E1C4F-BEFB-4160-BF20-5C88C5E230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2A21369-2244-486E-AABA-A750317267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16B4B5-172F-4F67-96CB-788D5226D453}" type="datetimeFigureOut">
              <a:rPr lang="en-US" smtClean="0"/>
              <a:t>6/28/20</a:t>
            </a:fld>
            <a:endParaRPr lang="en-US" dirty="0"/>
          </a:p>
        </p:txBody>
      </p:sp>
      <p:sp>
        <p:nvSpPr>
          <p:cNvPr id="4" name="Footer Placeholder 3">
            <a:extLst>
              <a:ext uri="{FF2B5EF4-FFF2-40B4-BE49-F238E27FC236}">
                <a16:creationId xmlns:a16="http://schemas.microsoft.com/office/drawing/2014/main" id="{A16CE7F3-F985-45C6-BDCD-0D1D569F7F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6FBD7D3-79B8-401A-9CB7-68D8A47285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1A30BF-E81C-409D-8629-C60A3B6DD549}" type="slidenum">
              <a:rPr lang="en-US" smtClean="0"/>
              <a:t>‹#›</a:t>
            </a:fld>
            <a:endParaRPr lang="en-US" dirty="0"/>
          </a:p>
        </p:txBody>
      </p:sp>
    </p:spTree>
    <p:extLst>
      <p:ext uri="{BB962C8B-B14F-4D97-AF65-F5344CB8AC3E}">
        <p14:creationId xmlns:p14="http://schemas.microsoft.com/office/powerpoint/2010/main" val="2207928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E64283-DA2B-493B-8134-B8CD2F7D9502}" type="datetimeFigureOut">
              <a:rPr lang="en-US" smtClean="0"/>
              <a:t>6/28/20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11A29D-915E-44CD-AC20-C85277EF7138}" type="slidenum">
              <a:rPr lang="en-US" smtClean="0"/>
              <a:t>‹#›</a:t>
            </a:fld>
            <a:endParaRPr lang="en-US" dirty="0"/>
          </a:p>
        </p:txBody>
      </p:sp>
    </p:spTree>
    <p:extLst>
      <p:ext uri="{BB962C8B-B14F-4D97-AF65-F5344CB8AC3E}">
        <p14:creationId xmlns:p14="http://schemas.microsoft.com/office/powerpoint/2010/main" val="2531254894"/>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p:txBody>
      </p:sp>
      <p:sp>
        <p:nvSpPr>
          <p:cNvPr id="4" name="Slide Number Placeholder 3"/>
          <p:cNvSpPr>
            <a:spLocks noGrp="1"/>
          </p:cNvSpPr>
          <p:nvPr>
            <p:ph type="sldNum" sz="quarter" idx="5"/>
          </p:nvPr>
        </p:nvSpPr>
        <p:spPr/>
        <p:txBody>
          <a:bodyPr/>
          <a:lstStyle/>
          <a:p>
            <a:fld id="{93B0DD41-8DB1-4A60-85B2-53E8605711B0}" type="slidenum">
              <a:rPr lang="en-US" smtClean="0"/>
              <a:t>1</a:t>
            </a:fld>
            <a:endParaRPr lang="en-US" dirty="0"/>
          </a:p>
        </p:txBody>
      </p:sp>
    </p:spTree>
    <p:extLst>
      <p:ext uri="{BB962C8B-B14F-4D97-AF65-F5344CB8AC3E}">
        <p14:creationId xmlns:p14="http://schemas.microsoft.com/office/powerpoint/2010/main" val="890464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ŭ</a:t>
            </a:r>
            <a:r>
              <a:rPr lang="en-US" dirty="0"/>
              <a:t>/ sound.</a:t>
            </a:r>
          </a:p>
          <a:p>
            <a:r>
              <a:rPr lang="en-US" dirty="0"/>
              <a:t>F makes the /v/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10</a:t>
            </a:fld>
            <a:endParaRPr lang="en-US" dirty="0"/>
          </a:p>
        </p:txBody>
      </p:sp>
    </p:spTree>
    <p:extLst>
      <p:ext uri="{BB962C8B-B14F-4D97-AF65-F5344CB8AC3E}">
        <p14:creationId xmlns:p14="http://schemas.microsoft.com/office/powerpoint/2010/main" val="308893835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100</a:t>
            </a:fld>
            <a:endParaRPr lang="en-US" dirty="0"/>
          </a:p>
        </p:txBody>
      </p:sp>
    </p:spTree>
    <p:extLst>
      <p:ext uri="{BB962C8B-B14F-4D97-AF65-F5344CB8AC3E}">
        <p14:creationId xmlns:p14="http://schemas.microsoft.com/office/powerpoint/2010/main" val="245619385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101</a:t>
            </a:fld>
            <a:endParaRPr lang="en-US" dirty="0"/>
          </a:p>
        </p:txBody>
      </p:sp>
    </p:spTree>
    <p:extLst>
      <p:ext uri="{BB962C8B-B14F-4D97-AF65-F5344CB8AC3E}">
        <p14:creationId xmlns:p14="http://schemas.microsoft.com/office/powerpoint/2010/main" val="380717661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 is typically pronounced with the /</a:t>
            </a:r>
            <a:r>
              <a:rPr lang="en-US" dirty="0" err="1"/>
              <a:t>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102</a:t>
            </a:fld>
            <a:endParaRPr lang="en-US" dirty="0"/>
          </a:p>
        </p:txBody>
      </p:sp>
    </p:spTree>
    <p:extLst>
      <p:ext uri="{BB962C8B-B14F-4D97-AF65-F5344CB8AC3E}">
        <p14:creationId xmlns:p14="http://schemas.microsoft.com/office/powerpoint/2010/main" val="615321303"/>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the EAR is either pronounced as /air/ or /</a:t>
            </a:r>
            <a:r>
              <a:rPr lang="en-US" dirty="0" err="1"/>
              <a:t>ā</a:t>
            </a:r>
            <a:r>
              <a:rPr lang="en-US" dirty="0"/>
              <a:t>/+/r/.</a:t>
            </a:r>
          </a:p>
        </p:txBody>
      </p:sp>
      <p:sp>
        <p:nvSpPr>
          <p:cNvPr id="4" name="Slide Number Placeholder 3"/>
          <p:cNvSpPr>
            <a:spLocks noGrp="1"/>
          </p:cNvSpPr>
          <p:nvPr>
            <p:ph type="sldNum" sz="quarter" idx="5"/>
          </p:nvPr>
        </p:nvSpPr>
        <p:spPr/>
        <p:txBody>
          <a:bodyPr/>
          <a:lstStyle/>
          <a:p>
            <a:fld id="{74369F00-BCEC-4AC3-8676-50B50AB78CE9}" type="slidenum">
              <a:rPr lang="en-US" smtClean="0"/>
              <a:t>103</a:t>
            </a:fld>
            <a:endParaRPr lang="en-US" dirty="0"/>
          </a:p>
        </p:txBody>
      </p:sp>
    </p:spTree>
    <p:extLst>
      <p:ext uri="{BB962C8B-B14F-4D97-AF65-F5344CB8AC3E}">
        <p14:creationId xmlns:p14="http://schemas.microsoft.com/office/powerpoint/2010/main" val="168277142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the EAR is either pronounced as /air/ or /</a:t>
            </a:r>
            <a:r>
              <a:rPr lang="en-US" dirty="0" err="1"/>
              <a:t>ā</a:t>
            </a:r>
            <a:r>
              <a:rPr lang="en-US" dirty="0"/>
              <a:t>/+/r/.</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104</a:t>
            </a:fld>
            <a:endParaRPr lang="en-US" dirty="0"/>
          </a:p>
        </p:txBody>
      </p:sp>
    </p:spTree>
    <p:extLst>
      <p:ext uri="{BB962C8B-B14F-4D97-AF65-F5344CB8AC3E}">
        <p14:creationId xmlns:p14="http://schemas.microsoft.com/office/powerpoint/2010/main" val="123590849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Depending on dialect, the EAR is either pronounced as /air/ or /</a:t>
            </a:r>
            <a:r>
              <a:rPr lang="en-US" dirty="0" err="1"/>
              <a:t>ā</a:t>
            </a:r>
            <a:r>
              <a:rPr lang="en-US" dirty="0"/>
              <a:t>/+/r/.</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105</a:t>
            </a:fld>
            <a:endParaRPr lang="en-US" dirty="0"/>
          </a:p>
        </p:txBody>
      </p:sp>
    </p:spTree>
    <p:extLst>
      <p:ext uri="{BB962C8B-B14F-4D97-AF65-F5344CB8AC3E}">
        <p14:creationId xmlns:p14="http://schemas.microsoft.com/office/powerpoint/2010/main" val="1163163177"/>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Depending on dialect, the EAR is either pronounced as /air/ or /</a:t>
            </a:r>
            <a:r>
              <a:rPr lang="en-US" dirty="0" err="1"/>
              <a:t>ā</a:t>
            </a:r>
            <a:r>
              <a:rPr lang="en-US" dirty="0"/>
              <a:t>/+/r/.</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106</a:t>
            </a:fld>
            <a:endParaRPr lang="en-US" dirty="0"/>
          </a:p>
        </p:txBody>
      </p:sp>
    </p:spTree>
    <p:extLst>
      <p:ext uri="{BB962C8B-B14F-4D97-AF65-F5344CB8AC3E}">
        <p14:creationId xmlns:p14="http://schemas.microsoft.com/office/powerpoint/2010/main" val="356561796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WR makes the /r/ sound, or R is silent.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is actually a </a:t>
            </a:r>
            <a:r>
              <a:rPr lang="en-US" i="0" dirty="0"/>
              <a:t>common spelling of /r/, but because the word comes early in reading instruction, alternative pronunciations for letters may not have been addressed yet.</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107</a:t>
            </a:fld>
            <a:endParaRPr lang="en-US" dirty="0"/>
          </a:p>
        </p:txBody>
      </p:sp>
    </p:spTree>
    <p:extLst>
      <p:ext uri="{BB962C8B-B14F-4D97-AF65-F5344CB8AC3E}">
        <p14:creationId xmlns:p14="http://schemas.microsoft.com/office/powerpoint/2010/main" val="124523114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A makes the /</a:t>
            </a:r>
            <a:r>
              <a:rPr lang="en-US" dirty="0" err="1"/>
              <a:t>ə</a:t>
            </a:r>
            <a:r>
              <a:rPr lang="en-US" dirty="0"/>
              <a:t>/ or the /</a:t>
            </a:r>
            <a:r>
              <a:rPr lang="en-US" dirty="0" err="1"/>
              <a:t>ŭ</a:t>
            </a:r>
            <a:r>
              <a:rPr lang="en-US" dirty="0"/>
              <a:t>/ sound, depending on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 makes the /</a:t>
            </a:r>
            <a:r>
              <a:rPr lang="en-US" dirty="0" err="1"/>
              <a:t>ĕ</a:t>
            </a:r>
            <a:r>
              <a:rPr lang="en-US" dirty="0"/>
              <a:t>/ or /</a:t>
            </a:r>
            <a:r>
              <a:rPr lang="en-US" dirty="0" err="1"/>
              <a:t>ĭ</a:t>
            </a:r>
            <a:r>
              <a:rPr lang="en-US" dirty="0"/>
              <a:t>/ sound, depending on dialect.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108</a:t>
            </a:fld>
            <a:endParaRPr lang="en-US" dirty="0"/>
          </a:p>
        </p:txBody>
      </p:sp>
    </p:spTree>
    <p:extLst>
      <p:ext uri="{BB962C8B-B14F-4D97-AF65-F5344CB8AC3E}">
        <p14:creationId xmlns:p14="http://schemas.microsoft.com/office/powerpoint/2010/main" val="251293794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A makes the /</a:t>
            </a:r>
            <a:r>
              <a:rPr lang="en-US" dirty="0" err="1"/>
              <a:t>ə</a:t>
            </a:r>
            <a:r>
              <a:rPr lang="en-US" dirty="0"/>
              <a:t>/ or the /</a:t>
            </a:r>
            <a:r>
              <a:rPr lang="en-US" dirty="0" err="1"/>
              <a:t>ŭ</a:t>
            </a:r>
            <a:r>
              <a:rPr lang="en-US" dirty="0"/>
              <a:t>/ sound, depending on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 makes the /</a:t>
            </a:r>
            <a:r>
              <a:rPr lang="en-US" dirty="0" err="1"/>
              <a:t>ĕ</a:t>
            </a:r>
            <a:r>
              <a:rPr lang="en-US" dirty="0"/>
              <a:t>/ or /</a:t>
            </a:r>
            <a:r>
              <a:rPr lang="en-US" dirty="0" err="1"/>
              <a:t>ĭ</a:t>
            </a:r>
            <a:r>
              <a:rPr lang="en-US" dirty="0"/>
              <a:t>/ sound, depending on dialect.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109</a:t>
            </a:fld>
            <a:endParaRPr lang="en-US" dirty="0"/>
          </a:p>
        </p:txBody>
      </p:sp>
    </p:spTree>
    <p:extLst>
      <p:ext uri="{BB962C8B-B14F-4D97-AF65-F5344CB8AC3E}">
        <p14:creationId xmlns:p14="http://schemas.microsoft.com/office/powerpoint/2010/main" val="357880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AI makes the</a:t>
            </a:r>
            <a:r>
              <a:rPr lang="en-US" sz="1800" b="0" dirty="0"/>
              <a:t> /</a:t>
            </a:r>
            <a:r>
              <a:rPr lang="en-US" sz="1800" b="0" dirty="0" err="1"/>
              <a:t>ĕ</a:t>
            </a:r>
            <a:r>
              <a:rPr lang="en-US" sz="1800" b="0" dirty="0"/>
              <a:t>/ sound.</a:t>
            </a:r>
            <a:endParaRPr lang="en-US" sz="1800" dirty="0"/>
          </a:p>
        </p:txBody>
      </p:sp>
      <p:sp>
        <p:nvSpPr>
          <p:cNvPr id="4" name="Slide Number Placeholder 3"/>
          <p:cNvSpPr>
            <a:spLocks noGrp="1"/>
          </p:cNvSpPr>
          <p:nvPr>
            <p:ph type="sldNum" sz="quarter" idx="5"/>
          </p:nvPr>
        </p:nvSpPr>
        <p:spPr/>
        <p:txBody>
          <a:bodyPr/>
          <a:lstStyle/>
          <a:p>
            <a:fld id="{74369F00-BCEC-4AC3-8676-50B50AB78CE9}" type="slidenum">
              <a:rPr lang="en-US" smtClean="0"/>
              <a:t>11</a:t>
            </a:fld>
            <a:endParaRPr lang="en-US" dirty="0"/>
          </a:p>
        </p:txBody>
      </p:sp>
    </p:spTree>
    <p:extLst>
      <p:ext uri="{BB962C8B-B14F-4D97-AF65-F5344CB8AC3E}">
        <p14:creationId xmlns:p14="http://schemas.microsoft.com/office/powerpoint/2010/main" val="2179582296"/>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IE makes the /</a:t>
            </a:r>
            <a:r>
              <a:rPr lang="en-US" dirty="0" err="1"/>
              <a:t>ĕ</a:t>
            </a:r>
            <a:r>
              <a:rPr lang="en-US" dirty="0"/>
              <a:t>/ or /</a:t>
            </a:r>
            <a:r>
              <a:rPr lang="en-US" dirty="0" err="1"/>
              <a:t>ĭ</a:t>
            </a:r>
            <a:r>
              <a:rPr lang="en-US" dirty="0"/>
              <a:t>/ sound, depending on dialect.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110</a:t>
            </a:fld>
            <a:endParaRPr lang="en-US" dirty="0"/>
          </a:p>
        </p:txBody>
      </p:sp>
    </p:spTree>
    <p:extLst>
      <p:ext uri="{BB962C8B-B14F-4D97-AF65-F5344CB8AC3E}">
        <p14:creationId xmlns:p14="http://schemas.microsoft.com/office/powerpoint/2010/main" val="975086683"/>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/aw/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111</a:t>
            </a:fld>
            <a:endParaRPr lang="en-US" dirty="0"/>
          </a:p>
        </p:txBody>
      </p:sp>
    </p:spTree>
    <p:extLst>
      <p:ext uri="{BB962C8B-B14F-4D97-AF65-F5344CB8AC3E}">
        <p14:creationId xmlns:p14="http://schemas.microsoft.com/office/powerpoint/2010/main" val="20605704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OUGH makes the /</a:t>
            </a:r>
            <a:r>
              <a:rPr lang="en-US" dirty="0" err="1"/>
              <a:t>ō</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112</a:t>
            </a:fld>
            <a:endParaRPr lang="en-US" dirty="0"/>
          </a:p>
        </p:txBody>
      </p:sp>
    </p:spTree>
    <p:extLst>
      <p:ext uri="{BB962C8B-B14F-4D97-AF65-F5344CB8AC3E}">
        <p14:creationId xmlns:p14="http://schemas.microsoft.com/office/powerpoint/2010/main" val="296042570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/aw/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OUGH makes the /</a:t>
            </a:r>
            <a:r>
              <a:rPr lang="en-US" dirty="0" err="1"/>
              <a:t>ō</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113</a:t>
            </a:fld>
            <a:endParaRPr lang="en-US" dirty="0"/>
          </a:p>
        </p:txBody>
      </p:sp>
    </p:spTree>
    <p:extLst>
      <p:ext uri="{BB962C8B-B14F-4D97-AF65-F5344CB8AC3E}">
        <p14:creationId xmlns:p14="http://schemas.microsoft.com/office/powerpoint/2010/main" val="61081509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OUGH makes the /</a:t>
            </a:r>
            <a:r>
              <a:rPr lang="en-US" dirty="0" err="1"/>
              <a:t>ō</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Depending on dialect, the OR may be pronounced /</a:t>
            </a:r>
            <a:r>
              <a:rPr lang="en-US" dirty="0" err="1"/>
              <a:t>er</a:t>
            </a:r>
            <a:r>
              <a:rPr lang="en-US" dirty="0"/>
              <a: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114</a:t>
            </a:fld>
            <a:endParaRPr lang="en-US" dirty="0"/>
          </a:p>
        </p:txBody>
      </p:sp>
    </p:spTree>
    <p:extLst>
      <p:ext uri="{BB962C8B-B14F-4D97-AF65-F5344CB8AC3E}">
        <p14:creationId xmlns:p14="http://schemas.microsoft.com/office/powerpoint/2010/main" val="347579300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/aw/ sound.</a:t>
            </a:r>
          </a:p>
          <a:p>
            <a:r>
              <a:rPr lang="en-US" dirty="0"/>
              <a:t>S makes the /z/ sound.</a:t>
            </a:r>
          </a:p>
          <a:p>
            <a:r>
              <a:rPr lang="en-US" dirty="0"/>
              <a:t>NOTE:  S is actually the </a:t>
            </a:r>
            <a:r>
              <a:rPr lang="en-US" i="1" dirty="0"/>
              <a:t>most common</a:t>
            </a:r>
            <a:r>
              <a:rPr lang="en-US" i="0" dirty="0"/>
              <a:t> spelling of /z/, but because this word comes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115</a:t>
            </a:fld>
            <a:endParaRPr lang="en-US" dirty="0"/>
          </a:p>
        </p:txBody>
      </p:sp>
    </p:spTree>
    <p:extLst>
      <p:ext uri="{BB962C8B-B14F-4D97-AF65-F5344CB8AC3E}">
        <p14:creationId xmlns:p14="http://schemas.microsoft.com/office/powerpoint/2010/main" val="267441341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ə</a:t>
            </a:r>
            <a:r>
              <a:rPr lang="en-US" dirty="0"/>
              <a:t>/ or the /</a:t>
            </a:r>
            <a:r>
              <a:rPr lang="en-US" dirty="0" err="1"/>
              <a:t>ŭ</a:t>
            </a:r>
            <a:r>
              <a:rPr lang="en-US" dirty="0"/>
              <a:t>/ sound, depending on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116</a:t>
            </a:fld>
            <a:endParaRPr lang="en-US" dirty="0"/>
          </a:p>
        </p:txBody>
      </p:sp>
    </p:spTree>
    <p:extLst>
      <p:ext uri="{BB962C8B-B14F-4D97-AF65-F5344CB8AC3E}">
        <p14:creationId xmlns:p14="http://schemas.microsoft.com/office/powerpoint/2010/main" val="25967024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Depending on dialect, the A makes either the /</a:t>
            </a:r>
            <a:r>
              <a:rPr lang="en-US" dirty="0" err="1"/>
              <a:t>ĕ</a:t>
            </a:r>
            <a:r>
              <a:rPr lang="en-US" dirty="0"/>
              <a:t>/ sound or the /</a:t>
            </a:r>
            <a:r>
              <a:rPr lang="en-US" dirty="0" err="1"/>
              <a:t>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in this word makes /w/+/</a:t>
            </a:r>
            <a:r>
              <a:rPr lang="en-US" dirty="0" err="1"/>
              <a:t>ŭ</a:t>
            </a:r>
            <a:r>
              <a:rPr lang="en-US" dirty="0"/>
              <a:t>/ sounds.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117</a:t>
            </a:fld>
            <a:endParaRPr lang="en-US" dirty="0"/>
          </a:p>
        </p:txBody>
      </p:sp>
    </p:spTree>
    <p:extLst>
      <p:ext uri="{BB962C8B-B14F-4D97-AF65-F5344CB8AC3E}">
        <p14:creationId xmlns:p14="http://schemas.microsoft.com/office/powerpoint/2010/main" val="2802966892"/>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118</a:t>
            </a:fld>
            <a:endParaRPr lang="en-US" dirty="0"/>
          </a:p>
        </p:txBody>
      </p:sp>
    </p:spTree>
    <p:extLst>
      <p:ext uri="{BB962C8B-B14F-4D97-AF65-F5344CB8AC3E}">
        <p14:creationId xmlns:p14="http://schemas.microsoft.com/office/powerpoint/2010/main" val="394210623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 makes the /</a:t>
            </a:r>
            <a:r>
              <a:rPr lang="en-US" dirty="0" err="1"/>
              <a:t>sh</a:t>
            </a:r>
            <a:r>
              <a:rPr lang="en-US" dirty="0"/>
              <a:t>/ sound.  This occurs in a number of other words, but most are likely to be encountered much later in instruction (e.g., herbaceous, crustacean).</a:t>
            </a:r>
          </a:p>
          <a:p>
            <a:r>
              <a:rPr lang="en-US" dirty="0"/>
              <a:t>A makes the /</a:t>
            </a:r>
            <a:r>
              <a:rPr lang="en-US" dirty="0" err="1"/>
              <a:t>ə</a:t>
            </a:r>
            <a:r>
              <a:rPr lang="en-US" dirty="0"/>
              <a:t>/ sound. or AN makes a syllabic consonant /n/.</a:t>
            </a:r>
          </a:p>
        </p:txBody>
      </p:sp>
      <p:sp>
        <p:nvSpPr>
          <p:cNvPr id="4" name="Slide Number Placeholder 3"/>
          <p:cNvSpPr>
            <a:spLocks noGrp="1"/>
          </p:cNvSpPr>
          <p:nvPr>
            <p:ph type="sldNum" sz="quarter" idx="5"/>
          </p:nvPr>
        </p:nvSpPr>
        <p:spPr/>
        <p:txBody>
          <a:bodyPr/>
          <a:lstStyle/>
          <a:p>
            <a:fld id="{74369F00-BCEC-4AC3-8676-50B50AB78CE9}" type="slidenum">
              <a:rPr lang="en-US" smtClean="0"/>
              <a:t>119</a:t>
            </a:fld>
            <a:endParaRPr lang="en-US" dirty="0"/>
          </a:p>
        </p:txBody>
      </p:sp>
    </p:spTree>
    <p:extLst>
      <p:ext uri="{BB962C8B-B14F-4D97-AF65-F5344CB8AC3E}">
        <p14:creationId xmlns:p14="http://schemas.microsoft.com/office/powerpoint/2010/main" val="2838531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/z/ sound.</a:t>
            </a:r>
          </a:p>
          <a:p>
            <a:r>
              <a:rPr lang="en-US" dirty="0"/>
              <a:t>NOTE:  S is actually the </a:t>
            </a:r>
            <a:r>
              <a:rPr lang="en-US" i="1" dirty="0"/>
              <a:t>most common</a:t>
            </a:r>
            <a:r>
              <a:rPr lang="en-US" i="0" dirty="0"/>
              <a:t> spelling of /z/, but because the word “is” comes very early in reading instruction, alternative pronunciations for letters may not have been addressed yet.  S often makes the /z/ sound when it follows a voiced sound.</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12</a:t>
            </a:fld>
            <a:endParaRPr lang="en-US" dirty="0"/>
          </a:p>
        </p:txBody>
      </p:sp>
    </p:spTree>
    <p:extLst>
      <p:ext uri="{BB962C8B-B14F-4D97-AF65-F5344CB8AC3E}">
        <p14:creationId xmlns:p14="http://schemas.microsoft.com/office/powerpoint/2010/main" val="558813823"/>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UY makes the /</a:t>
            </a:r>
            <a:r>
              <a:rPr lang="en-US" dirty="0" err="1"/>
              <a:t>ī</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120</a:t>
            </a:fld>
            <a:endParaRPr lang="en-US" dirty="0"/>
          </a:p>
        </p:txBody>
      </p:sp>
    </p:spTree>
    <p:extLst>
      <p:ext uri="{BB962C8B-B14F-4D97-AF65-F5344CB8AC3E}">
        <p14:creationId xmlns:p14="http://schemas.microsoft.com/office/powerpoint/2010/main" val="422293642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UI makes the /</a:t>
            </a:r>
            <a:r>
              <a:rPr lang="en-US" dirty="0" err="1"/>
              <a:t>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121</a:t>
            </a:fld>
            <a:endParaRPr lang="en-US" dirty="0"/>
          </a:p>
        </p:txBody>
      </p:sp>
    </p:spTree>
    <p:extLst>
      <p:ext uri="{BB962C8B-B14F-4D97-AF65-F5344CB8AC3E}">
        <p14:creationId xmlns:p14="http://schemas.microsoft.com/office/powerpoint/2010/main" val="571206489"/>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UI makes the /</a:t>
            </a:r>
            <a:r>
              <a:rPr lang="en-US" dirty="0" err="1"/>
              <a:t>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122</a:t>
            </a:fld>
            <a:endParaRPr lang="en-US" dirty="0"/>
          </a:p>
        </p:txBody>
      </p:sp>
    </p:spTree>
    <p:extLst>
      <p:ext uri="{BB962C8B-B14F-4D97-AF65-F5344CB8AC3E}">
        <p14:creationId xmlns:p14="http://schemas.microsoft.com/office/powerpoint/2010/main" val="259463878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 in this word can be pronounced with the regular /aw/ sound, or depending on dialect, it can be pronounced with the nasalized /</a:t>
            </a:r>
            <a:r>
              <a:rPr lang="en-US" dirty="0" err="1"/>
              <a:t>ă</a:t>
            </a:r>
            <a:r>
              <a:rPr lang="en-US" dirty="0"/>
              <a:t>/ sound (as in ANT).</a:t>
            </a:r>
          </a:p>
        </p:txBody>
      </p:sp>
      <p:sp>
        <p:nvSpPr>
          <p:cNvPr id="4" name="Slide Number Placeholder 3"/>
          <p:cNvSpPr>
            <a:spLocks noGrp="1"/>
          </p:cNvSpPr>
          <p:nvPr>
            <p:ph type="sldNum" sz="quarter" idx="5"/>
          </p:nvPr>
        </p:nvSpPr>
        <p:spPr/>
        <p:txBody>
          <a:bodyPr/>
          <a:lstStyle/>
          <a:p>
            <a:fld id="{74369F00-BCEC-4AC3-8676-50B50AB78CE9}" type="slidenum">
              <a:rPr lang="en-US" smtClean="0"/>
              <a:t>123</a:t>
            </a:fld>
            <a:endParaRPr lang="en-US" dirty="0"/>
          </a:p>
        </p:txBody>
      </p:sp>
    </p:spTree>
    <p:extLst>
      <p:ext uri="{BB962C8B-B14F-4D97-AF65-F5344CB8AC3E}">
        <p14:creationId xmlns:p14="http://schemas.microsoft.com/office/powerpoint/2010/main" val="4109312072"/>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a:p>
            <a:r>
              <a:rPr lang="en-US" dirty="0"/>
              <a:t>S makes the /z/ sound.</a:t>
            </a:r>
          </a:p>
          <a:p>
            <a:r>
              <a:rPr lang="en-US" dirty="0"/>
              <a:t>NOTE:  S is actually the </a:t>
            </a:r>
            <a:r>
              <a:rPr lang="en-US" i="1" dirty="0"/>
              <a:t>most common</a:t>
            </a:r>
            <a:r>
              <a:rPr lang="en-US" i="0" dirty="0"/>
              <a:t> spelling of /z/, but because this word comes early in reading instruction, alternative pronunciations for letters may not have been addressed yet.</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124</a:t>
            </a:fld>
            <a:endParaRPr lang="en-US" dirty="0"/>
          </a:p>
        </p:txBody>
      </p:sp>
    </p:spTree>
    <p:extLst>
      <p:ext uri="{BB962C8B-B14F-4D97-AF65-F5344CB8AC3E}">
        <p14:creationId xmlns:p14="http://schemas.microsoft.com/office/powerpoint/2010/main" val="186232216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125</a:t>
            </a:fld>
            <a:endParaRPr lang="en-US" dirty="0"/>
          </a:p>
        </p:txBody>
      </p:sp>
    </p:spTree>
    <p:extLst>
      <p:ext uri="{BB962C8B-B14F-4D97-AF65-F5344CB8AC3E}">
        <p14:creationId xmlns:p14="http://schemas.microsoft.com/office/powerpoint/2010/main" val="3346764413"/>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126</a:t>
            </a:fld>
            <a:endParaRPr lang="en-US" dirty="0"/>
          </a:p>
        </p:txBody>
      </p:sp>
    </p:spTree>
    <p:extLst>
      <p:ext uri="{BB962C8B-B14F-4D97-AF65-F5344CB8AC3E}">
        <p14:creationId xmlns:p14="http://schemas.microsoft.com/office/powerpoint/2010/main" val="382482782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this word can be pronounced: </a:t>
            </a:r>
          </a:p>
          <a:p>
            <a:r>
              <a:rPr lang="en-US" dirty="0"/>
              <a:t>/t/+/or/+/d/, </a:t>
            </a:r>
          </a:p>
          <a:p>
            <a:r>
              <a:rPr lang="en-US" dirty="0"/>
              <a:t>/t/+/</a:t>
            </a:r>
            <a:r>
              <a:rPr lang="en-US" dirty="0" err="1"/>
              <a:t>ə</a:t>
            </a:r>
            <a:r>
              <a:rPr lang="en-US" dirty="0"/>
              <a:t>/+/w/+/or/+/d/, or </a:t>
            </a:r>
          </a:p>
          <a:p>
            <a:r>
              <a:rPr lang="en-US" dirty="0"/>
              <a:t>/t/+/</a:t>
            </a:r>
            <a:r>
              <a:rPr lang="en-US" dirty="0" err="1"/>
              <a:t>oo</a:t>
            </a:r>
            <a:r>
              <a:rPr lang="en-US" dirty="0"/>
              <a:t>/+/w/+/or/+/d/.</a:t>
            </a:r>
          </a:p>
        </p:txBody>
      </p:sp>
      <p:sp>
        <p:nvSpPr>
          <p:cNvPr id="4" name="Slide Number Placeholder 3"/>
          <p:cNvSpPr>
            <a:spLocks noGrp="1"/>
          </p:cNvSpPr>
          <p:nvPr>
            <p:ph type="sldNum" sz="quarter" idx="5"/>
          </p:nvPr>
        </p:nvSpPr>
        <p:spPr/>
        <p:txBody>
          <a:bodyPr/>
          <a:lstStyle/>
          <a:p>
            <a:fld id="{74369F00-BCEC-4AC3-8676-50B50AB78CE9}" type="slidenum">
              <a:rPr lang="en-US" smtClean="0"/>
              <a:t>127</a:t>
            </a:fld>
            <a:endParaRPr lang="en-US" dirty="0"/>
          </a:p>
        </p:txBody>
      </p:sp>
    </p:spTree>
    <p:extLst>
      <p:ext uri="{BB962C8B-B14F-4D97-AF65-F5344CB8AC3E}">
        <p14:creationId xmlns:p14="http://schemas.microsoft.com/office/powerpoint/2010/main" val="746523083"/>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a:p>
            <a:r>
              <a:rPr lang="en-US" dirty="0"/>
              <a:t>GH makes the /f/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128</a:t>
            </a:fld>
            <a:endParaRPr lang="en-US" dirty="0"/>
          </a:p>
        </p:txBody>
      </p:sp>
    </p:spTree>
    <p:extLst>
      <p:ext uri="{BB962C8B-B14F-4D97-AF65-F5344CB8AC3E}">
        <p14:creationId xmlns:p14="http://schemas.microsoft.com/office/powerpoint/2010/main" val="3981703887"/>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a:p>
            <a:r>
              <a:rPr lang="en-US" dirty="0"/>
              <a:t>GH makes the /f/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129</a:t>
            </a:fld>
            <a:endParaRPr lang="en-US" dirty="0"/>
          </a:p>
        </p:txBody>
      </p:sp>
    </p:spTree>
    <p:extLst>
      <p:ext uri="{BB962C8B-B14F-4D97-AF65-F5344CB8AC3E}">
        <p14:creationId xmlns:p14="http://schemas.microsoft.com/office/powerpoint/2010/main" val="810021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a:t>
            </a:fld>
            <a:endParaRPr lang="en-US" dirty="0"/>
          </a:p>
        </p:txBody>
      </p:sp>
    </p:spTree>
    <p:extLst>
      <p:ext uri="{BB962C8B-B14F-4D97-AF65-F5344CB8AC3E}">
        <p14:creationId xmlns:p14="http://schemas.microsoft.com/office/powerpoint/2010/main" val="2324610402"/>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t>
            </a:r>
            <a:r>
              <a:rPr lang="en-US" dirty="0" err="1"/>
              <a:t>ŭ</a:t>
            </a:r>
            <a:r>
              <a:rPr lang="en-US" dirty="0"/>
              <a:t>/ sound.</a:t>
            </a:r>
          </a:p>
          <a:p>
            <a:r>
              <a:rPr lang="en-US" dirty="0"/>
              <a:t>GH makes the /f/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130</a:t>
            </a:fld>
            <a:endParaRPr lang="en-US" dirty="0"/>
          </a:p>
        </p:txBody>
      </p:sp>
    </p:spTree>
    <p:extLst>
      <p:ext uri="{BB962C8B-B14F-4D97-AF65-F5344CB8AC3E}">
        <p14:creationId xmlns:p14="http://schemas.microsoft.com/office/powerpoint/2010/main" val="413168985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 makes the /</a:t>
            </a:r>
            <a:r>
              <a:rPr lang="en-US" dirty="0" err="1"/>
              <a:t>ă</a:t>
            </a:r>
            <a:r>
              <a:rPr lang="en-US" dirty="0"/>
              <a:t>/ sound.</a:t>
            </a:r>
          </a:p>
          <a:p>
            <a:r>
              <a:rPr lang="en-US" dirty="0"/>
              <a:t>GH makes the /f/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131</a:t>
            </a:fld>
            <a:endParaRPr lang="en-US" dirty="0"/>
          </a:p>
        </p:txBody>
      </p:sp>
    </p:spTree>
    <p:extLst>
      <p:ext uri="{BB962C8B-B14F-4D97-AF65-F5344CB8AC3E}">
        <p14:creationId xmlns:p14="http://schemas.microsoft.com/office/powerpoint/2010/main" val="2447234417"/>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 makes the /</a:t>
            </a:r>
            <a:r>
              <a:rPr lang="en-US" dirty="0" err="1"/>
              <a:t>er</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132</a:t>
            </a:fld>
            <a:endParaRPr lang="en-US" dirty="0"/>
          </a:p>
        </p:txBody>
      </p:sp>
    </p:spTree>
    <p:extLst>
      <p:ext uri="{BB962C8B-B14F-4D97-AF65-F5344CB8AC3E}">
        <p14:creationId xmlns:p14="http://schemas.microsoft.com/office/powerpoint/2010/main" val="331834820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EAR makes the /</a:t>
            </a:r>
            <a:r>
              <a:rPr lang="en-US" dirty="0" err="1"/>
              <a:t>er</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133</a:t>
            </a:fld>
            <a:endParaRPr lang="en-US" dirty="0"/>
          </a:p>
        </p:txBody>
      </p:sp>
    </p:spTree>
    <p:extLst>
      <p:ext uri="{BB962C8B-B14F-4D97-AF65-F5344CB8AC3E}">
        <p14:creationId xmlns:p14="http://schemas.microsoft.com/office/powerpoint/2010/main" val="894561270"/>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EAR makes the /</a:t>
            </a:r>
            <a:r>
              <a:rPr lang="en-US" dirty="0" err="1"/>
              <a:t>er</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134</a:t>
            </a:fld>
            <a:endParaRPr lang="en-US" dirty="0"/>
          </a:p>
        </p:txBody>
      </p:sp>
    </p:spTree>
    <p:extLst>
      <p:ext uri="{BB962C8B-B14F-4D97-AF65-F5344CB8AC3E}">
        <p14:creationId xmlns:p14="http://schemas.microsoft.com/office/powerpoint/2010/main" val="123581683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a:t>
            </a:r>
            <a:r>
              <a:rPr lang="en-US" dirty="0" err="1"/>
              <a:t>sh</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 makes the /</a:t>
            </a:r>
            <a:r>
              <a:rPr lang="en-US" dirty="0" err="1"/>
              <a:t>oo</a:t>
            </a:r>
            <a:r>
              <a:rPr lang="en-US" dirty="0"/>
              <a:t>/ sound.</a:t>
            </a:r>
          </a:p>
          <a:p>
            <a:r>
              <a:rPr lang="en-US" dirty="0"/>
              <a:t>AR makes the /</a:t>
            </a:r>
            <a:r>
              <a:rPr lang="en-US" dirty="0" err="1"/>
              <a:t>er</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135</a:t>
            </a:fld>
            <a:endParaRPr lang="en-US" dirty="0"/>
          </a:p>
        </p:txBody>
      </p:sp>
    </p:spTree>
    <p:extLst>
      <p:ext uri="{BB962C8B-B14F-4D97-AF65-F5344CB8AC3E}">
        <p14:creationId xmlns:p14="http://schemas.microsoft.com/office/powerpoint/2010/main" val="2053185236"/>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a:t>
            </a:r>
            <a:r>
              <a:rPr lang="en-US" dirty="0" err="1"/>
              <a:t>sh</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 makes the /</a:t>
            </a:r>
            <a:r>
              <a:rPr lang="en-US" dirty="0" err="1"/>
              <a:t>oo</a:t>
            </a:r>
            <a:r>
              <a:rPr lang="en-US" dirty="0"/>
              <a:t>/ sound, or UR makes the /</a:t>
            </a:r>
            <a:r>
              <a:rPr lang="en-US" dirty="0" err="1"/>
              <a:t>er</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136</a:t>
            </a:fld>
            <a:endParaRPr lang="en-US" dirty="0"/>
          </a:p>
        </p:txBody>
      </p:sp>
    </p:spTree>
    <p:extLst>
      <p:ext uri="{BB962C8B-B14F-4D97-AF65-F5344CB8AC3E}">
        <p14:creationId xmlns:p14="http://schemas.microsoft.com/office/powerpoint/2010/main" val="3544409295"/>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 make the /</a:t>
            </a:r>
            <a:r>
              <a:rPr lang="en-US" dirty="0" err="1"/>
              <a:t>ĭ</a:t>
            </a:r>
            <a:r>
              <a:rPr lang="en-US" dirty="0"/>
              <a:t>/ sound.</a:t>
            </a:r>
          </a:p>
          <a:p>
            <a:r>
              <a:rPr lang="en-US" dirty="0"/>
              <a:t>S makes the /z/ sound.</a:t>
            </a:r>
          </a:p>
          <a:p>
            <a:r>
              <a:rPr lang="en-US" dirty="0"/>
              <a:t>NOTE:  S is actually the </a:t>
            </a:r>
            <a:r>
              <a:rPr lang="en-US" i="1" dirty="0"/>
              <a:t>most common</a:t>
            </a:r>
            <a:r>
              <a:rPr lang="en-US" i="0" dirty="0"/>
              <a:t> spelling of /z/, but because this word comes early in reading instruction, alternative pronunciations for letters may not have been addressed yet.</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137</a:t>
            </a:fld>
            <a:endParaRPr lang="en-US" dirty="0"/>
          </a:p>
        </p:txBody>
      </p:sp>
    </p:spTree>
    <p:extLst>
      <p:ext uri="{BB962C8B-B14F-4D97-AF65-F5344CB8AC3E}">
        <p14:creationId xmlns:p14="http://schemas.microsoft.com/office/powerpoint/2010/main" val="1967429380"/>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 makes the /</a:t>
            </a:r>
            <a:r>
              <a:rPr lang="en-US" dirty="0" err="1"/>
              <a:t>ă</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138</a:t>
            </a:fld>
            <a:endParaRPr lang="en-US" dirty="0"/>
          </a:p>
        </p:txBody>
      </p:sp>
    </p:spTree>
    <p:extLst>
      <p:ext uri="{BB962C8B-B14F-4D97-AF65-F5344CB8AC3E}">
        <p14:creationId xmlns:p14="http://schemas.microsoft.com/office/powerpoint/2010/main" val="3450786192"/>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EIGH makes the /</a:t>
            </a:r>
            <a:r>
              <a:rPr lang="en-US" dirty="0" err="1"/>
              <a:t>ā</a:t>
            </a:r>
            <a:r>
              <a:rPr lang="en-US" dirty="0"/>
              <a:t>/ sound.</a:t>
            </a:r>
          </a:p>
          <a:p>
            <a:endParaRPr lang="en-US" dirty="0"/>
          </a:p>
          <a:p>
            <a:r>
              <a:rPr lang="en-US" dirty="0"/>
              <a:t>NOTE:  Although /</a:t>
            </a:r>
            <a:r>
              <a:rPr lang="en-US" dirty="0" err="1"/>
              <a:t>ā</a:t>
            </a:r>
            <a:r>
              <a:rPr lang="en-US" dirty="0"/>
              <a:t>/ is the most common sound for EIGH, EIGH is an uncommon spelling of /</a:t>
            </a:r>
            <a:r>
              <a:rPr lang="en-US" dirty="0" err="1"/>
              <a:t>ā</a:t>
            </a:r>
            <a:r>
              <a:rPr lang="en-US" dirty="0"/>
              <a:t>/.</a:t>
            </a:r>
          </a:p>
        </p:txBody>
      </p:sp>
      <p:sp>
        <p:nvSpPr>
          <p:cNvPr id="4" name="Slide Number Placeholder 3"/>
          <p:cNvSpPr>
            <a:spLocks noGrp="1"/>
          </p:cNvSpPr>
          <p:nvPr>
            <p:ph type="sldNum" sz="quarter" idx="5"/>
          </p:nvPr>
        </p:nvSpPr>
        <p:spPr/>
        <p:txBody>
          <a:bodyPr/>
          <a:lstStyle/>
          <a:p>
            <a:fld id="{74369F00-BCEC-4AC3-8676-50B50AB78CE9}" type="slidenum">
              <a:rPr lang="en-US" smtClean="0"/>
              <a:t>139</a:t>
            </a:fld>
            <a:endParaRPr lang="en-US" dirty="0"/>
          </a:p>
        </p:txBody>
      </p:sp>
    </p:spTree>
    <p:extLst>
      <p:ext uri="{BB962C8B-B14F-4D97-AF65-F5344CB8AC3E}">
        <p14:creationId xmlns:p14="http://schemas.microsoft.com/office/powerpoint/2010/main" val="962311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14</a:t>
            </a:fld>
            <a:endParaRPr lang="en-US" dirty="0"/>
          </a:p>
        </p:txBody>
      </p:sp>
    </p:spTree>
    <p:extLst>
      <p:ext uri="{BB962C8B-B14F-4D97-AF65-F5344CB8AC3E}">
        <p14:creationId xmlns:p14="http://schemas.microsoft.com/office/powerpoint/2010/main" val="2649173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EIGH makes the /</a:t>
            </a:r>
            <a:r>
              <a:rPr lang="en-US" dirty="0" err="1"/>
              <a:t>ā</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140</a:t>
            </a:fld>
            <a:endParaRPr lang="en-US" dirty="0"/>
          </a:p>
        </p:txBody>
      </p:sp>
    </p:spTree>
    <p:extLst>
      <p:ext uri="{BB962C8B-B14F-4D97-AF65-F5344CB8AC3E}">
        <p14:creationId xmlns:p14="http://schemas.microsoft.com/office/powerpoint/2010/main" val="1912396594"/>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AIGH makes the /</a:t>
            </a:r>
            <a:r>
              <a:rPr lang="en-US" dirty="0" err="1"/>
              <a:t>ā</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141</a:t>
            </a:fld>
            <a:endParaRPr lang="en-US" dirty="0"/>
          </a:p>
        </p:txBody>
      </p:sp>
    </p:spTree>
    <p:extLst>
      <p:ext uri="{BB962C8B-B14F-4D97-AF65-F5344CB8AC3E}">
        <p14:creationId xmlns:p14="http://schemas.microsoft.com/office/powerpoint/2010/main" val="1640556182"/>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OUGH makes the /OO/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142</a:t>
            </a:fld>
            <a:endParaRPr lang="en-US" dirty="0"/>
          </a:p>
        </p:txBody>
      </p:sp>
    </p:spTree>
    <p:extLst>
      <p:ext uri="{BB962C8B-B14F-4D97-AF65-F5344CB8AC3E}">
        <p14:creationId xmlns:p14="http://schemas.microsoft.com/office/powerpoint/2010/main" val="215378026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OOR makes the /or/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143</a:t>
            </a:fld>
            <a:endParaRPr lang="en-US" dirty="0"/>
          </a:p>
        </p:txBody>
      </p:sp>
    </p:spTree>
    <p:extLst>
      <p:ext uri="{BB962C8B-B14F-4D97-AF65-F5344CB8AC3E}">
        <p14:creationId xmlns:p14="http://schemas.microsoft.com/office/powerpoint/2010/main" val="124321975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OOR makes the /or/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144</a:t>
            </a:fld>
            <a:endParaRPr lang="en-US" dirty="0"/>
          </a:p>
        </p:txBody>
      </p:sp>
    </p:spTree>
    <p:extLst>
      <p:ext uri="{BB962C8B-B14F-4D97-AF65-F5344CB8AC3E}">
        <p14:creationId xmlns:p14="http://schemas.microsoft.com/office/powerpoint/2010/main" val="1711218341"/>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OOR makes the /or/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145</a:t>
            </a:fld>
            <a:endParaRPr lang="en-US" dirty="0"/>
          </a:p>
        </p:txBody>
      </p:sp>
    </p:spTree>
    <p:extLst>
      <p:ext uri="{BB962C8B-B14F-4D97-AF65-F5344CB8AC3E}">
        <p14:creationId xmlns:p14="http://schemas.microsoft.com/office/powerpoint/2010/main" val="724039126"/>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OE makes the /OO/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146</a:t>
            </a:fld>
            <a:endParaRPr lang="en-US" dirty="0"/>
          </a:p>
        </p:txBody>
      </p:sp>
    </p:spTree>
    <p:extLst>
      <p:ext uri="{BB962C8B-B14F-4D97-AF65-F5344CB8AC3E}">
        <p14:creationId xmlns:p14="http://schemas.microsoft.com/office/powerpoint/2010/main" val="2288728537"/>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147</a:t>
            </a:fld>
            <a:endParaRPr lang="en-US" dirty="0"/>
          </a:p>
        </p:txBody>
      </p:sp>
    </p:spTree>
    <p:extLst>
      <p:ext uri="{BB962C8B-B14F-4D97-AF65-F5344CB8AC3E}">
        <p14:creationId xmlns:p14="http://schemas.microsoft.com/office/powerpoint/2010/main" val="539273914"/>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the ER in this word is usually pronounced /r/, as in /</a:t>
            </a:r>
            <a:r>
              <a:rPr lang="en-US" dirty="0" err="1"/>
              <a:t>ĕ</a:t>
            </a:r>
            <a:r>
              <a:rPr lang="en-US" dirty="0"/>
              <a:t>/+/v/+/r/+/</a:t>
            </a:r>
            <a:r>
              <a:rPr lang="en-US" dirty="0" err="1"/>
              <a:t>ē</a:t>
            </a:r>
            <a:r>
              <a:rPr lang="en-US" dirty="0"/>
              <a:t>/.</a:t>
            </a:r>
          </a:p>
        </p:txBody>
      </p:sp>
      <p:sp>
        <p:nvSpPr>
          <p:cNvPr id="4" name="Slide Number Placeholder 3"/>
          <p:cNvSpPr>
            <a:spLocks noGrp="1"/>
          </p:cNvSpPr>
          <p:nvPr>
            <p:ph type="sldNum" sz="quarter" idx="5"/>
          </p:nvPr>
        </p:nvSpPr>
        <p:spPr/>
        <p:txBody>
          <a:bodyPr/>
          <a:lstStyle/>
          <a:p>
            <a:fld id="{74369F00-BCEC-4AC3-8676-50B50AB78CE9}" type="slidenum">
              <a:rPr lang="en-US" smtClean="0"/>
              <a:t>148</a:t>
            </a:fld>
            <a:endParaRPr lang="en-US" dirty="0"/>
          </a:p>
        </p:txBody>
      </p:sp>
    </p:spTree>
    <p:extLst>
      <p:ext uri="{BB962C8B-B14F-4D97-AF65-F5344CB8AC3E}">
        <p14:creationId xmlns:p14="http://schemas.microsoft.com/office/powerpoint/2010/main" val="1943214916"/>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oo</a:t>
            </a:r>
            <a:r>
              <a:rPr lang="en-US" dirty="0"/>
              <a:t>/ sound.</a:t>
            </a:r>
          </a:p>
          <a:p>
            <a:r>
              <a:rPr lang="en-US" dirty="0"/>
              <a:t>A makes the /</a:t>
            </a:r>
            <a:r>
              <a:rPr lang="en-US" dirty="0" err="1"/>
              <a:t>ǝ</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149</a:t>
            </a:fld>
            <a:endParaRPr lang="en-US" dirty="0"/>
          </a:p>
        </p:txBody>
      </p:sp>
    </p:spTree>
    <p:extLst>
      <p:ext uri="{BB962C8B-B14F-4D97-AF65-F5344CB8AC3E}">
        <p14:creationId xmlns:p14="http://schemas.microsoft.com/office/powerpoint/2010/main" val="4293459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15</a:t>
            </a:fld>
            <a:endParaRPr lang="en-US" dirty="0"/>
          </a:p>
        </p:txBody>
      </p:sp>
    </p:spTree>
    <p:extLst>
      <p:ext uri="{BB962C8B-B14F-4D97-AF65-F5344CB8AC3E}">
        <p14:creationId xmlns:p14="http://schemas.microsoft.com/office/powerpoint/2010/main" val="813026733"/>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ĭ</a:t>
            </a:r>
            <a:r>
              <a:rPr lang="en-US" dirty="0"/>
              <a:t>/ sound.</a:t>
            </a:r>
          </a:p>
          <a:p>
            <a:r>
              <a:rPr lang="en-US" dirty="0"/>
              <a:t>E makes the /</a:t>
            </a:r>
            <a:r>
              <a:rPr lang="en-US" dirty="0" err="1"/>
              <a:t>ǝ</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150</a:t>
            </a:fld>
            <a:endParaRPr lang="en-US" dirty="0"/>
          </a:p>
        </p:txBody>
      </p:sp>
    </p:spTree>
    <p:extLst>
      <p:ext uri="{BB962C8B-B14F-4D97-AF65-F5344CB8AC3E}">
        <p14:creationId xmlns:p14="http://schemas.microsoft.com/office/powerpoint/2010/main" val="2463336131"/>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/aw/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151</a:t>
            </a:fld>
            <a:endParaRPr lang="en-US" dirty="0"/>
          </a:p>
        </p:txBody>
      </p:sp>
    </p:spTree>
    <p:extLst>
      <p:ext uri="{BB962C8B-B14F-4D97-AF65-F5344CB8AC3E}">
        <p14:creationId xmlns:p14="http://schemas.microsoft.com/office/powerpoint/2010/main" val="2054523022"/>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the /aw/ sound.</a:t>
            </a:r>
          </a:p>
          <a:p>
            <a:r>
              <a:rPr lang="en-US" dirty="0"/>
              <a:t>GH makes the /f/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152</a:t>
            </a:fld>
            <a:endParaRPr lang="en-US" dirty="0"/>
          </a:p>
        </p:txBody>
      </p:sp>
    </p:spTree>
    <p:extLst>
      <p:ext uri="{BB962C8B-B14F-4D97-AF65-F5344CB8AC3E}">
        <p14:creationId xmlns:p14="http://schemas.microsoft.com/office/powerpoint/2010/main" val="4044533848"/>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EAU makes the /</a:t>
            </a:r>
            <a:r>
              <a:rPr lang="en-US" dirty="0" err="1"/>
              <a:t>ū</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153</a:t>
            </a:fld>
            <a:endParaRPr lang="en-US" dirty="0"/>
          </a:p>
        </p:txBody>
      </p:sp>
    </p:spTree>
    <p:extLst>
      <p:ext uri="{BB962C8B-B14F-4D97-AF65-F5344CB8AC3E}">
        <p14:creationId xmlns:p14="http://schemas.microsoft.com/office/powerpoint/2010/main" val="48199420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EAU makes the /</a:t>
            </a:r>
            <a:r>
              <a:rPr lang="en-US" dirty="0" err="1"/>
              <a:t>ū</a:t>
            </a:r>
            <a:r>
              <a:rPr lang="en-US" dirty="0"/>
              <a:t>/ sound.</a:t>
            </a:r>
          </a:p>
          <a:p>
            <a:r>
              <a:rPr lang="en-US" dirty="0"/>
              <a:t>I makes the /</a:t>
            </a:r>
            <a:r>
              <a:rPr lang="en-US" dirty="0" err="1"/>
              <a:t>ǝ</a:t>
            </a:r>
            <a:r>
              <a:rPr lang="en-US" dirty="0"/>
              <a:t>/ sound.</a:t>
            </a:r>
          </a:p>
          <a:p>
            <a:r>
              <a:rPr lang="en-US" dirty="0"/>
              <a:t>U makes the /</a:t>
            </a:r>
            <a:r>
              <a:rPr lang="en-US" dirty="0" err="1"/>
              <a:t>oo</a:t>
            </a:r>
            <a:r>
              <a:rPr lang="en-US" dirty="0"/>
              <a:t>/ sound.</a:t>
            </a:r>
          </a:p>
          <a:p>
            <a:endParaRPr lang="en-US" dirty="0"/>
          </a:p>
          <a:p>
            <a:r>
              <a:rPr lang="en-US" dirty="0"/>
              <a:t>NOTE: Students may have already learned “</a:t>
            </a:r>
            <a:r>
              <a:rPr lang="en-US" dirty="0" err="1"/>
              <a:t>ful</a:t>
            </a:r>
            <a:r>
              <a:rPr lang="en-US" dirty="0"/>
              <a:t>” as a suffix.</a:t>
            </a:r>
          </a:p>
        </p:txBody>
      </p:sp>
      <p:sp>
        <p:nvSpPr>
          <p:cNvPr id="4" name="Slide Number Placeholder 3"/>
          <p:cNvSpPr>
            <a:spLocks noGrp="1"/>
          </p:cNvSpPr>
          <p:nvPr>
            <p:ph type="sldNum" sz="quarter" idx="5"/>
          </p:nvPr>
        </p:nvSpPr>
        <p:spPr/>
        <p:txBody>
          <a:bodyPr/>
          <a:lstStyle/>
          <a:p>
            <a:fld id="{74369F00-BCEC-4AC3-8676-50B50AB78CE9}" type="slidenum">
              <a:rPr lang="en-US" smtClean="0"/>
              <a:t>154</a:t>
            </a:fld>
            <a:endParaRPr lang="en-US" dirty="0"/>
          </a:p>
        </p:txBody>
      </p:sp>
    </p:spTree>
    <p:extLst>
      <p:ext uri="{BB962C8B-B14F-4D97-AF65-F5344CB8AC3E}">
        <p14:creationId xmlns:p14="http://schemas.microsoft.com/office/powerpoint/2010/main" val="1635594029"/>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 makes the /</a:t>
            </a:r>
            <a:r>
              <a:rPr lang="en-US" dirty="0" err="1"/>
              <a:t>er</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155</a:t>
            </a:fld>
            <a:endParaRPr lang="en-US" dirty="0"/>
          </a:p>
        </p:txBody>
      </p:sp>
    </p:spTree>
    <p:extLst>
      <p:ext uri="{BB962C8B-B14F-4D97-AF65-F5344CB8AC3E}">
        <p14:creationId xmlns:p14="http://schemas.microsoft.com/office/powerpoint/2010/main" val="3819728721"/>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 makes the /</a:t>
            </a:r>
            <a:r>
              <a:rPr lang="en-US" dirty="0" err="1"/>
              <a:t>er</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156</a:t>
            </a:fld>
            <a:endParaRPr lang="en-US" dirty="0"/>
          </a:p>
        </p:txBody>
      </p:sp>
    </p:spTree>
    <p:extLst>
      <p:ext uri="{BB962C8B-B14F-4D97-AF65-F5344CB8AC3E}">
        <p14:creationId xmlns:p14="http://schemas.microsoft.com/office/powerpoint/2010/main" val="296993832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the I may be pronounced as the /</a:t>
            </a:r>
            <a:r>
              <a:rPr lang="en-US" dirty="0" err="1"/>
              <a:t>ǝ</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r>
              <a:rPr lang="en-US" dirty="0"/>
              <a:t> </a:t>
            </a:r>
          </a:p>
        </p:txBody>
      </p:sp>
      <p:sp>
        <p:nvSpPr>
          <p:cNvPr id="4" name="Slide Number Placeholder 3"/>
          <p:cNvSpPr>
            <a:spLocks noGrp="1"/>
          </p:cNvSpPr>
          <p:nvPr>
            <p:ph type="sldNum" sz="quarter" idx="5"/>
          </p:nvPr>
        </p:nvSpPr>
        <p:spPr/>
        <p:txBody>
          <a:bodyPr/>
          <a:lstStyle/>
          <a:p>
            <a:fld id="{74369F00-BCEC-4AC3-8676-50B50AB78CE9}" type="slidenum">
              <a:rPr lang="en-US" smtClean="0"/>
              <a:t>157</a:t>
            </a:fld>
            <a:endParaRPr lang="en-US" dirty="0"/>
          </a:p>
        </p:txBody>
      </p:sp>
    </p:spTree>
    <p:extLst>
      <p:ext uri="{BB962C8B-B14F-4D97-AF65-F5344CB8AC3E}">
        <p14:creationId xmlns:p14="http://schemas.microsoft.com/office/powerpoint/2010/main" val="2156841026"/>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 makes the /h/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158</a:t>
            </a:fld>
            <a:endParaRPr lang="en-US" dirty="0"/>
          </a:p>
        </p:txBody>
      </p:sp>
    </p:spTree>
    <p:extLst>
      <p:ext uri="{BB962C8B-B14F-4D97-AF65-F5344CB8AC3E}">
        <p14:creationId xmlns:p14="http://schemas.microsoft.com/office/powerpoint/2010/main" val="1992819542"/>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159</a:t>
            </a:fld>
            <a:endParaRPr lang="en-US" dirty="0"/>
          </a:p>
        </p:txBody>
      </p:sp>
    </p:spTree>
    <p:extLst>
      <p:ext uri="{BB962C8B-B14F-4D97-AF65-F5344CB8AC3E}">
        <p14:creationId xmlns:p14="http://schemas.microsoft.com/office/powerpoint/2010/main" val="2742011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t>
            </a:r>
            <a:r>
              <a:rPr lang="en-US" dirty="0" err="1"/>
              <a:t>ŭ</a:t>
            </a:r>
            <a:r>
              <a:rPr lang="en-US" dirty="0"/>
              <a:t>/ sound.</a:t>
            </a:r>
          </a:p>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16</a:t>
            </a:fld>
            <a:endParaRPr lang="en-US" dirty="0"/>
          </a:p>
        </p:txBody>
      </p:sp>
    </p:spTree>
    <p:extLst>
      <p:ext uri="{BB962C8B-B14F-4D97-AF65-F5344CB8AC3E}">
        <p14:creationId xmlns:p14="http://schemas.microsoft.com/office/powerpoint/2010/main" val="2372575750"/>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BT makes the /t/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160</a:t>
            </a:fld>
            <a:endParaRPr lang="en-US" dirty="0"/>
          </a:p>
        </p:txBody>
      </p:sp>
    </p:spTree>
    <p:extLst>
      <p:ext uri="{BB962C8B-B14F-4D97-AF65-F5344CB8AC3E}">
        <p14:creationId xmlns:p14="http://schemas.microsoft.com/office/powerpoint/2010/main" val="3545914997"/>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EIGH makes the /</a:t>
            </a:r>
            <a:r>
              <a:rPr lang="en-US" dirty="0" err="1"/>
              <a:t>ī</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161</a:t>
            </a:fld>
            <a:endParaRPr lang="en-US" dirty="0"/>
          </a:p>
        </p:txBody>
      </p:sp>
    </p:spTree>
    <p:extLst>
      <p:ext uri="{BB962C8B-B14F-4D97-AF65-F5344CB8AC3E}">
        <p14:creationId xmlns:p14="http://schemas.microsoft.com/office/powerpoint/2010/main" val="104831786"/>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 makes the /</a:t>
            </a:r>
            <a:r>
              <a:rPr lang="en-US" dirty="0" err="1"/>
              <a:t>ĭ</a:t>
            </a:r>
            <a:r>
              <a:rPr lang="en-US" dirty="0"/>
              <a:t>/ sound.</a:t>
            </a:r>
          </a:p>
          <a:p>
            <a:r>
              <a:rPr lang="en-US" dirty="0"/>
              <a:t>S makes the /z/ sound.</a:t>
            </a:r>
          </a:p>
          <a:p>
            <a:r>
              <a:rPr lang="en-US" dirty="0"/>
              <a:t>I is silent.</a:t>
            </a:r>
          </a:p>
          <a:p>
            <a:r>
              <a:rPr lang="en-US" dirty="0"/>
              <a:t>NOTE:  S is actually the </a:t>
            </a:r>
            <a:r>
              <a:rPr lang="en-US" i="1" dirty="0"/>
              <a:t>most common</a:t>
            </a:r>
            <a:r>
              <a:rPr lang="en-US" i="0" dirty="0"/>
              <a:t> spelling of /z/, but because this word comes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162</a:t>
            </a:fld>
            <a:endParaRPr lang="en-US" dirty="0"/>
          </a:p>
        </p:txBody>
      </p:sp>
    </p:spTree>
    <p:extLst>
      <p:ext uri="{BB962C8B-B14F-4D97-AF65-F5344CB8AC3E}">
        <p14:creationId xmlns:p14="http://schemas.microsoft.com/office/powerpoint/2010/main" val="19259931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UE makes the /</a:t>
            </a:r>
            <a:r>
              <a:rPr lang="en-US" dirty="0" err="1"/>
              <a:t>ĕ</a:t>
            </a:r>
            <a:r>
              <a:rPr lang="en-US" dirty="0"/>
              <a:t>/ sound, or U is silent.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following G is used in several other words, but it generally needs to be taught explicitly.</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163</a:t>
            </a:fld>
            <a:endParaRPr lang="en-US" dirty="0"/>
          </a:p>
        </p:txBody>
      </p:sp>
    </p:spTree>
    <p:extLst>
      <p:ext uri="{BB962C8B-B14F-4D97-AF65-F5344CB8AC3E}">
        <p14:creationId xmlns:p14="http://schemas.microsoft.com/office/powerpoint/2010/main" val="4125003362"/>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UE makes the /</a:t>
            </a:r>
            <a:r>
              <a:rPr lang="en-US" dirty="0" err="1"/>
              <a:t>ĕ</a:t>
            </a:r>
            <a:r>
              <a:rPr lang="en-US" dirty="0"/>
              <a:t>/ sound, or U is silent.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following G is used in several other words, but it generally needs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164</a:t>
            </a:fld>
            <a:endParaRPr lang="en-US" dirty="0"/>
          </a:p>
        </p:txBody>
      </p:sp>
    </p:spTree>
    <p:extLst>
      <p:ext uri="{BB962C8B-B14F-4D97-AF65-F5344CB8AC3E}">
        <p14:creationId xmlns:p14="http://schemas.microsoft.com/office/powerpoint/2010/main" val="3725948695"/>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UI makes the /</a:t>
            </a:r>
            <a:r>
              <a:rPr lang="en-US" dirty="0" err="1"/>
              <a:t>ī</a:t>
            </a:r>
            <a:r>
              <a:rPr lang="en-US" dirty="0"/>
              <a:t>/ sound, or U is silent.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following G is used in several other words, but it generally needs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165</a:t>
            </a:fld>
            <a:endParaRPr lang="en-US" dirty="0"/>
          </a:p>
        </p:txBody>
      </p:sp>
    </p:spTree>
    <p:extLst>
      <p:ext uri="{BB962C8B-B14F-4D97-AF65-F5344CB8AC3E}">
        <p14:creationId xmlns:p14="http://schemas.microsoft.com/office/powerpoint/2010/main" val="2842383850"/>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UY makes the /</a:t>
            </a:r>
            <a:r>
              <a:rPr lang="en-US" dirty="0" err="1"/>
              <a:t>ī</a:t>
            </a:r>
            <a:r>
              <a:rPr lang="en-US" dirty="0"/>
              <a:t>/ sound, or U is silent.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following G is used in several other words, but it generally needs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166</a:t>
            </a:fld>
            <a:endParaRPr lang="en-US" dirty="0"/>
          </a:p>
        </p:txBody>
      </p:sp>
    </p:spTree>
    <p:extLst>
      <p:ext uri="{BB962C8B-B14F-4D97-AF65-F5344CB8AC3E}">
        <p14:creationId xmlns:p14="http://schemas.microsoft.com/office/powerpoint/2010/main" val="1355470788"/>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UAR makes the /</a:t>
            </a:r>
            <a:r>
              <a:rPr lang="en-US" dirty="0" err="1"/>
              <a:t>ar</a:t>
            </a:r>
            <a:r>
              <a:rPr lang="en-US" dirty="0"/>
              <a:t>/ sound, or U is silent.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following G is used in several other words, but it generally needs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167</a:t>
            </a:fld>
            <a:endParaRPr lang="en-US" dirty="0"/>
          </a:p>
        </p:txBody>
      </p:sp>
    </p:spTree>
    <p:extLst>
      <p:ext uri="{BB962C8B-B14F-4D97-AF65-F5344CB8AC3E}">
        <p14:creationId xmlns:p14="http://schemas.microsoft.com/office/powerpoint/2010/main" val="674034422"/>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makes the /</a:t>
            </a:r>
            <a:r>
              <a:rPr lang="en-US" dirty="0" err="1"/>
              <a:t>er</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168</a:t>
            </a:fld>
            <a:endParaRPr lang="en-US" dirty="0"/>
          </a:p>
        </p:txBody>
      </p:sp>
    </p:spTree>
    <p:extLst>
      <p:ext uri="{BB962C8B-B14F-4D97-AF65-F5344CB8AC3E}">
        <p14:creationId xmlns:p14="http://schemas.microsoft.com/office/powerpoint/2010/main" val="3891935165"/>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OUR makes the /</a:t>
            </a:r>
            <a:r>
              <a:rPr lang="en-US" dirty="0" err="1"/>
              <a:t>er</a:t>
            </a:r>
            <a:r>
              <a:rPr lang="en-US" dirty="0"/>
              <a:t>/ sound.</a:t>
            </a:r>
          </a:p>
          <a:p>
            <a:r>
              <a:rPr lang="en-US" dirty="0"/>
              <a:t>A makes the /</a:t>
            </a:r>
            <a:r>
              <a:rPr lang="en-US" dirty="0" err="1"/>
              <a:t>ǝ</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169</a:t>
            </a:fld>
            <a:endParaRPr lang="en-US" dirty="0"/>
          </a:p>
        </p:txBody>
      </p:sp>
    </p:spTree>
    <p:extLst>
      <p:ext uri="{BB962C8B-B14F-4D97-AF65-F5344CB8AC3E}">
        <p14:creationId xmlns:p14="http://schemas.microsoft.com/office/powerpoint/2010/main" val="25552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t>
            </a:r>
            <a:r>
              <a:rPr lang="en-US" dirty="0" err="1"/>
              <a:t>ŭ</a:t>
            </a:r>
            <a:r>
              <a:rPr lang="en-US" dirty="0"/>
              <a:t>/ sound or the /</a:t>
            </a:r>
            <a:r>
              <a:rPr lang="en-US" dirty="0" err="1"/>
              <a:t>ŏ</a:t>
            </a:r>
            <a:r>
              <a:rPr lang="en-US" dirty="0"/>
              <a:t>/ sound, depending on dialect.</a:t>
            </a:r>
          </a:p>
        </p:txBody>
      </p:sp>
      <p:sp>
        <p:nvSpPr>
          <p:cNvPr id="4" name="Slide Number Placeholder 3"/>
          <p:cNvSpPr>
            <a:spLocks noGrp="1"/>
          </p:cNvSpPr>
          <p:nvPr>
            <p:ph type="sldNum" sz="quarter" idx="5"/>
          </p:nvPr>
        </p:nvSpPr>
        <p:spPr/>
        <p:txBody>
          <a:bodyPr/>
          <a:lstStyle/>
          <a:p>
            <a:fld id="{74369F00-BCEC-4AC3-8676-50B50AB78CE9}" type="slidenum">
              <a:rPr lang="en-US" smtClean="0"/>
              <a:t>17</a:t>
            </a:fld>
            <a:endParaRPr lang="en-US" dirty="0"/>
          </a:p>
        </p:txBody>
      </p:sp>
    </p:spTree>
    <p:extLst>
      <p:ext uri="{BB962C8B-B14F-4D97-AF65-F5344CB8AC3E}">
        <p14:creationId xmlns:p14="http://schemas.microsoft.com/office/powerpoint/2010/main" val="2856273220"/>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 makes the /s/ sound, or C is silent.</a:t>
            </a:r>
          </a:p>
        </p:txBody>
      </p:sp>
      <p:sp>
        <p:nvSpPr>
          <p:cNvPr id="4" name="Slide Number Placeholder 3"/>
          <p:cNvSpPr>
            <a:spLocks noGrp="1"/>
          </p:cNvSpPr>
          <p:nvPr>
            <p:ph type="sldNum" sz="quarter" idx="5"/>
          </p:nvPr>
        </p:nvSpPr>
        <p:spPr/>
        <p:txBody>
          <a:bodyPr/>
          <a:lstStyle/>
          <a:p>
            <a:fld id="{74369F00-BCEC-4AC3-8676-50B50AB78CE9}" type="slidenum">
              <a:rPr lang="en-US" smtClean="0"/>
              <a:t>170</a:t>
            </a:fld>
            <a:endParaRPr lang="en-US" dirty="0"/>
          </a:p>
        </p:txBody>
      </p:sp>
    </p:spTree>
    <p:extLst>
      <p:ext uri="{BB962C8B-B14F-4D97-AF65-F5344CB8AC3E}">
        <p14:creationId xmlns:p14="http://schemas.microsoft.com/office/powerpoint/2010/main" val="105479524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 is silent.</a:t>
            </a:r>
          </a:p>
        </p:txBody>
      </p:sp>
      <p:sp>
        <p:nvSpPr>
          <p:cNvPr id="4" name="Slide Number Placeholder 3"/>
          <p:cNvSpPr>
            <a:spLocks noGrp="1"/>
          </p:cNvSpPr>
          <p:nvPr>
            <p:ph type="sldNum" sz="quarter" idx="5"/>
          </p:nvPr>
        </p:nvSpPr>
        <p:spPr/>
        <p:txBody>
          <a:bodyPr/>
          <a:lstStyle/>
          <a:p>
            <a:fld id="{74369F00-BCEC-4AC3-8676-50B50AB78CE9}" type="slidenum">
              <a:rPr lang="en-US" smtClean="0"/>
              <a:t>171</a:t>
            </a:fld>
            <a:endParaRPr lang="en-US" dirty="0"/>
          </a:p>
        </p:txBody>
      </p:sp>
    </p:spTree>
    <p:extLst>
      <p:ext uri="{BB962C8B-B14F-4D97-AF65-F5344CB8AC3E}">
        <p14:creationId xmlns:p14="http://schemas.microsoft.com/office/powerpoint/2010/main" val="3066466076"/>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IG makes the /</a:t>
            </a:r>
            <a:r>
              <a:rPr lang="en-US" dirty="0" err="1"/>
              <a:t>ī</a:t>
            </a:r>
            <a:r>
              <a:rPr lang="en-US" dirty="0"/>
              <a:t>/ sound, or G is silent.</a:t>
            </a:r>
          </a:p>
        </p:txBody>
      </p:sp>
      <p:sp>
        <p:nvSpPr>
          <p:cNvPr id="4" name="Slide Number Placeholder 3"/>
          <p:cNvSpPr>
            <a:spLocks noGrp="1"/>
          </p:cNvSpPr>
          <p:nvPr>
            <p:ph type="sldNum" sz="quarter" idx="5"/>
          </p:nvPr>
        </p:nvSpPr>
        <p:spPr/>
        <p:txBody>
          <a:bodyPr/>
          <a:lstStyle/>
          <a:p>
            <a:fld id="{74369F00-BCEC-4AC3-8676-50B50AB78CE9}" type="slidenum">
              <a:rPr lang="en-US" smtClean="0"/>
              <a:t>172</a:t>
            </a:fld>
            <a:endParaRPr lang="en-US" dirty="0"/>
          </a:p>
        </p:txBody>
      </p:sp>
    </p:spTree>
    <p:extLst>
      <p:ext uri="{BB962C8B-B14F-4D97-AF65-F5344CB8AC3E}">
        <p14:creationId xmlns:p14="http://schemas.microsoft.com/office/powerpoint/2010/main" val="1547585125"/>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is silent.</a:t>
            </a:r>
          </a:p>
          <a:p>
            <a:r>
              <a:rPr lang="en-US" dirty="0"/>
              <a:t>A makes the /</a:t>
            </a:r>
            <a:r>
              <a:rPr lang="en-US" dirty="0" err="1"/>
              <a:t>ǝ</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173</a:t>
            </a:fld>
            <a:endParaRPr lang="en-US" dirty="0"/>
          </a:p>
        </p:txBody>
      </p:sp>
    </p:spTree>
    <p:extLst>
      <p:ext uri="{BB962C8B-B14F-4D97-AF65-F5344CB8AC3E}">
        <p14:creationId xmlns:p14="http://schemas.microsoft.com/office/powerpoint/2010/main" val="1787694104"/>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 makes the /s/ sound, or C is silent.</a:t>
            </a:r>
          </a:p>
          <a:p>
            <a:r>
              <a:rPr lang="en-US" dirty="0"/>
              <a:t>E does not make the preceding vowel long (it’s there to make the C soft).</a:t>
            </a:r>
          </a:p>
        </p:txBody>
      </p:sp>
      <p:sp>
        <p:nvSpPr>
          <p:cNvPr id="4" name="Slide Number Placeholder 3"/>
          <p:cNvSpPr>
            <a:spLocks noGrp="1"/>
          </p:cNvSpPr>
          <p:nvPr>
            <p:ph type="sldNum" sz="quarter" idx="5"/>
          </p:nvPr>
        </p:nvSpPr>
        <p:spPr/>
        <p:txBody>
          <a:bodyPr/>
          <a:lstStyle/>
          <a:p>
            <a:fld id="{74369F00-BCEC-4AC3-8676-50B50AB78CE9}" type="slidenum">
              <a:rPr lang="en-US" smtClean="0"/>
              <a:t>174</a:t>
            </a:fld>
            <a:endParaRPr lang="en-US" dirty="0"/>
          </a:p>
        </p:txBody>
      </p:sp>
    </p:spTree>
    <p:extLst>
      <p:ext uri="{BB962C8B-B14F-4D97-AF65-F5344CB8AC3E}">
        <p14:creationId xmlns:p14="http://schemas.microsoft.com/office/powerpoint/2010/main" val="954890062"/>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ǝ</a:t>
            </a:r>
            <a:r>
              <a:rPr lang="en-US" dirty="0"/>
              <a:t>/ sound.</a:t>
            </a:r>
          </a:p>
          <a:p>
            <a:r>
              <a:rPr lang="en-US" dirty="0"/>
              <a:t>CH makes the /</a:t>
            </a:r>
            <a:r>
              <a:rPr lang="en-US" dirty="0" err="1"/>
              <a:t>sh</a:t>
            </a:r>
            <a:r>
              <a:rPr lang="en-US" dirty="0"/>
              <a:t>/ sound.</a:t>
            </a:r>
          </a:p>
          <a:p>
            <a:r>
              <a:rPr lang="en-US" dirty="0"/>
              <a:t>I makes the /</a:t>
            </a:r>
            <a:r>
              <a:rPr lang="en-US" dirty="0" err="1"/>
              <a:t>ē</a:t>
            </a:r>
            <a:r>
              <a:rPr lang="en-US" dirty="0"/>
              <a:t>/ sound.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175</a:t>
            </a:fld>
            <a:endParaRPr lang="en-US" dirty="0"/>
          </a:p>
        </p:txBody>
      </p:sp>
    </p:spTree>
    <p:extLst>
      <p:ext uri="{BB962C8B-B14F-4D97-AF65-F5344CB8AC3E}">
        <p14:creationId xmlns:p14="http://schemas.microsoft.com/office/powerpoint/2010/main" val="761492905"/>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 makes the /k/ sound.</a:t>
            </a:r>
          </a:p>
          <a:p>
            <a:r>
              <a:rPr lang="en-US" dirty="0"/>
              <a:t>AR makes the /air/ sound.</a:t>
            </a:r>
          </a:p>
          <a:p>
            <a:r>
              <a:rPr lang="en-US" dirty="0"/>
              <a:t>A makes the /</a:t>
            </a:r>
            <a:r>
              <a:rPr lang="en-US" dirty="0" err="1"/>
              <a:t>ǝ</a:t>
            </a:r>
            <a:r>
              <a:rPr lang="en-US" dirty="0"/>
              <a:t>/ sound.</a:t>
            </a:r>
          </a:p>
          <a:p>
            <a:endParaRPr lang="en-US" dirty="0"/>
          </a:p>
          <a:p>
            <a:r>
              <a:rPr lang="en-US" dirty="0"/>
              <a:t>NOTE: /k/ is a common pronunciation of CH in words of Greek origin, but this word will likely be encountered before that pronunciation is introduced.</a:t>
            </a:r>
          </a:p>
        </p:txBody>
      </p:sp>
      <p:sp>
        <p:nvSpPr>
          <p:cNvPr id="4" name="Slide Number Placeholder 3"/>
          <p:cNvSpPr>
            <a:spLocks noGrp="1"/>
          </p:cNvSpPr>
          <p:nvPr>
            <p:ph type="sldNum" sz="quarter" idx="5"/>
          </p:nvPr>
        </p:nvSpPr>
        <p:spPr/>
        <p:txBody>
          <a:bodyPr/>
          <a:lstStyle/>
          <a:p>
            <a:fld id="{74369F00-BCEC-4AC3-8676-50B50AB78CE9}" type="slidenum">
              <a:rPr lang="en-US" smtClean="0"/>
              <a:t>176</a:t>
            </a:fld>
            <a:endParaRPr lang="en-US" dirty="0"/>
          </a:p>
        </p:txBody>
      </p:sp>
    </p:spTree>
    <p:extLst>
      <p:ext uri="{BB962C8B-B14F-4D97-AF65-F5344CB8AC3E}">
        <p14:creationId xmlns:p14="http://schemas.microsoft.com/office/powerpoint/2010/main" val="1800295664"/>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makes the /</a:t>
            </a:r>
            <a:r>
              <a:rPr lang="en-US" dirty="0" err="1"/>
              <a:t>er</a:t>
            </a:r>
            <a:r>
              <a:rPr lang="en-US" dirty="0"/>
              <a:t>/ sound, or OR is pronounced /r/ (i.e., fav-</a:t>
            </a:r>
            <a:r>
              <a:rPr lang="en-US" dirty="0" err="1"/>
              <a:t>rit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177</a:t>
            </a:fld>
            <a:endParaRPr lang="en-US" dirty="0"/>
          </a:p>
        </p:txBody>
      </p:sp>
    </p:spTree>
    <p:extLst>
      <p:ext uri="{BB962C8B-B14F-4D97-AF65-F5344CB8AC3E}">
        <p14:creationId xmlns:p14="http://schemas.microsoft.com/office/powerpoint/2010/main" val="265414437"/>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 is pronounced /</a:t>
            </a:r>
            <a:r>
              <a:rPr lang="en-US" dirty="0" err="1"/>
              <a:t>ĕ</a:t>
            </a:r>
            <a:r>
              <a:rPr lang="en-US" dirty="0"/>
              <a:t>/, which is only irregular because students typically learn BREAK (long /</a:t>
            </a:r>
            <a:r>
              <a:rPr lang="en-US" dirty="0" err="1"/>
              <a:t>ā</a:t>
            </a:r>
            <a:r>
              <a:rPr lang="en-US" dirty="0"/>
              <a:t>/ before they learn to read BREAKFAST).  </a:t>
            </a:r>
          </a:p>
          <a:p>
            <a:r>
              <a:rPr lang="en-US" dirty="0"/>
              <a:t>A makes the /</a:t>
            </a:r>
            <a:r>
              <a:rPr lang="en-US" dirty="0" err="1"/>
              <a:t>ǝ</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178</a:t>
            </a:fld>
            <a:endParaRPr lang="en-US" dirty="0"/>
          </a:p>
        </p:txBody>
      </p:sp>
    </p:spTree>
    <p:extLst>
      <p:ext uri="{BB962C8B-B14F-4D97-AF65-F5344CB8AC3E}">
        <p14:creationId xmlns:p14="http://schemas.microsoft.com/office/powerpoint/2010/main" val="892805724"/>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 is generally pronounced ND in this word.</a:t>
            </a:r>
          </a:p>
          <a:p>
            <a:r>
              <a:rPr lang="en-US" dirty="0"/>
              <a:t>ES makes the /z/ sound.</a:t>
            </a:r>
          </a:p>
          <a:p>
            <a:r>
              <a:rPr lang="en-US" dirty="0"/>
              <a:t>Depending on dialect, AY can be pronounced /</a:t>
            </a:r>
            <a:r>
              <a:rPr lang="en-US" dirty="0" err="1"/>
              <a:t>ē</a:t>
            </a:r>
            <a:r>
              <a:rPr lang="en-US" dirty="0"/>
              <a:t>/.</a:t>
            </a:r>
          </a:p>
        </p:txBody>
      </p:sp>
      <p:sp>
        <p:nvSpPr>
          <p:cNvPr id="4" name="Slide Number Placeholder 3"/>
          <p:cNvSpPr>
            <a:spLocks noGrp="1"/>
          </p:cNvSpPr>
          <p:nvPr>
            <p:ph type="sldNum" sz="quarter" idx="5"/>
          </p:nvPr>
        </p:nvSpPr>
        <p:spPr/>
        <p:txBody>
          <a:bodyPr/>
          <a:lstStyle/>
          <a:p>
            <a:fld id="{74369F00-BCEC-4AC3-8676-50B50AB78CE9}" type="slidenum">
              <a:rPr lang="en-US" smtClean="0"/>
              <a:t>179</a:t>
            </a:fld>
            <a:endParaRPr lang="en-US" dirty="0"/>
          </a:p>
        </p:txBody>
      </p:sp>
    </p:spTree>
    <p:extLst>
      <p:ext uri="{BB962C8B-B14F-4D97-AF65-F5344CB8AC3E}">
        <p14:creationId xmlns:p14="http://schemas.microsoft.com/office/powerpoint/2010/main" val="2401347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t>
            </a:r>
            <a:r>
              <a:rPr lang="en-US" dirty="0" err="1"/>
              <a:t>ŭ</a:t>
            </a:r>
            <a:r>
              <a:rPr lang="en-US" dirty="0"/>
              <a:t>/ sound or the /</a:t>
            </a:r>
            <a:r>
              <a:rPr lang="en-US" dirty="0" err="1"/>
              <a:t>ŏ</a:t>
            </a:r>
            <a:r>
              <a:rPr lang="en-US" dirty="0"/>
              <a:t>/ sound, depending on dialect.</a:t>
            </a:r>
          </a:p>
          <a:p>
            <a:endParaRPr lang="en-US" dirty="0"/>
          </a:p>
          <a:p>
            <a:r>
              <a:rPr lang="en-US" dirty="0"/>
              <a:t>NOTE:  This is likely to be the first word in which students encounter the WH digraph, so it may need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18</a:t>
            </a:fld>
            <a:endParaRPr lang="en-US" dirty="0"/>
          </a:p>
        </p:txBody>
      </p:sp>
    </p:spTree>
    <p:extLst>
      <p:ext uri="{BB962C8B-B14F-4D97-AF65-F5344CB8AC3E}">
        <p14:creationId xmlns:p14="http://schemas.microsoft.com/office/powerpoint/2010/main" val="1548260410"/>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RU can be pronounced /</a:t>
            </a:r>
            <a:r>
              <a:rPr lang="en-US" dirty="0" err="1"/>
              <a:t>ū</a:t>
            </a:r>
            <a:r>
              <a:rPr lang="en-US" dirty="0"/>
              <a:t>/ in this word.</a:t>
            </a:r>
          </a:p>
          <a:p>
            <a:r>
              <a:rPr lang="en-US" dirty="0"/>
              <a:t>AR makes the /air/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180</a:t>
            </a:fld>
            <a:endParaRPr lang="en-US" dirty="0"/>
          </a:p>
        </p:txBody>
      </p:sp>
    </p:spTree>
    <p:extLst>
      <p:ext uri="{BB962C8B-B14F-4D97-AF65-F5344CB8AC3E}">
        <p14:creationId xmlns:p14="http://schemas.microsoft.com/office/powerpoint/2010/main" val="3044709697"/>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modify these slides to better align with the way you teach the words, you can use these shapes to copy and paste, as needed.</a:t>
            </a:r>
          </a:p>
        </p:txBody>
      </p:sp>
      <p:sp>
        <p:nvSpPr>
          <p:cNvPr id="4" name="Slide Number Placeholder 3"/>
          <p:cNvSpPr>
            <a:spLocks noGrp="1"/>
          </p:cNvSpPr>
          <p:nvPr>
            <p:ph type="sldNum" sz="quarter" idx="5"/>
          </p:nvPr>
        </p:nvSpPr>
        <p:spPr/>
        <p:txBody>
          <a:bodyPr/>
          <a:lstStyle/>
          <a:p>
            <a:fld id="{9E11A29D-915E-44CD-AC20-C85277EF7138}" type="slidenum">
              <a:rPr lang="en-US" smtClean="0"/>
              <a:t>181</a:t>
            </a:fld>
            <a:endParaRPr lang="en-US" dirty="0"/>
          </a:p>
        </p:txBody>
      </p:sp>
    </p:spTree>
    <p:extLst>
      <p:ext uri="{BB962C8B-B14F-4D97-AF65-F5344CB8AC3E}">
        <p14:creationId xmlns:p14="http://schemas.microsoft.com/office/powerpoint/2010/main" val="39505423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silent E at the end of the word has no effect on the previous vowel sound.</a:t>
            </a:r>
          </a:p>
        </p:txBody>
      </p:sp>
      <p:sp>
        <p:nvSpPr>
          <p:cNvPr id="4" name="Slide Number Placeholder 3"/>
          <p:cNvSpPr>
            <a:spLocks noGrp="1"/>
          </p:cNvSpPr>
          <p:nvPr>
            <p:ph type="sldNum" sz="quarter" idx="5"/>
          </p:nvPr>
        </p:nvSpPr>
        <p:spPr/>
        <p:txBody>
          <a:bodyPr/>
          <a:lstStyle/>
          <a:p>
            <a:fld id="{74369F00-BCEC-4AC3-8676-50B50AB78CE9}" type="slidenum">
              <a:rPr lang="en-US" smtClean="0"/>
              <a:t>19</a:t>
            </a:fld>
            <a:endParaRPr lang="en-US" dirty="0"/>
          </a:p>
        </p:txBody>
      </p:sp>
    </p:spTree>
    <p:extLst>
      <p:ext uri="{BB962C8B-B14F-4D97-AF65-F5344CB8AC3E}">
        <p14:creationId xmlns:p14="http://schemas.microsoft.com/office/powerpoint/2010/main" val="329219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explanation on this slide before using the remaining slides!</a:t>
            </a:r>
          </a:p>
        </p:txBody>
      </p:sp>
      <p:sp>
        <p:nvSpPr>
          <p:cNvPr id="4" name="Slide Number Placeholder 3"/>
          <p:cNvSpPr>
            <a:spLocks noGrp="1"/>
          </p:cNvSpPr>
          <p:nvPr>
            <p:ph type="sldNum" sz="quarter" idx="5"/>
          </p:nvPr>
        </p:nvSpPr>
        <p:spPr/>
        <p:txBody>
          <a:bodyPr/>
          <a:lstStyle/>
          <a:p>
            <a:fld id="{93B0DD41-8DB1-4A60-85B2-53E8605711B0}" type="slidenum">
              <a:rPr lang="en-US" smtClean="0"/>
              <a:t>2</a:t>
            </a:fld>
            <a:endParaRPr lang="en-US" dirty="0"/>
          </a:p>
        </p:txBody>
      </p:sp>
    </p:spTree>
    <p:extLst>
      <p:ext uri="{BB962C8B-B14F-4D97-AF65-F5344CB8AC3E}">
        <p14:creationId xmlns:p14="http://schemas.microsoft.com/office/powerpoint/2010/main" val="2737247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EY makes the /</a:t>
            </a:r>
            <a:r>
              <a:rPr lang="en-US" dirty="0" err="1"/>
              <a:t>ā</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20</a:t>
            </a:fld>
            <a:endParaRPr lang="en-US" dirty="0"/>
          </a:p>
        </p:txBody>
      </p:sp>
    </p:spTree>
    <p:extLst>
      <p:ext uri="{BB962C8B-B14F-4D97-AF65-F5344CB8AC3E}">
        <p14:creationId xmlns:p14="http://schemas.microsoft.com/office/powerpoint/2010/main" val="3845633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OUL makes the /</a:t>
            </a:r>
            <a:r>
              <a:rPr lang="en-US" dirty="0" err="1"/>
              <a:t>oo</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21</a:t>
            </a:fld>
            <a:endParaRPr lang="en-US" dirty="0"/>
          </a:p>
        </p:txBody>
      </p:sp>
    </p:spTree>
    <p:extLst>
      <p:ext uri="{BB962C8B-B14F-4D97-AF65-F5344CB8AC3E}">
        <p14:creationId xmlns:p14="http://schemas.microsoft.com/office/powerpoint/2010/main" val="2323555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OUL makes the /</a:t>
            </a:r>
            <a:r>
              <a:rPr lang="en-US" dirty="0" err="1"/>
              <a:t>oo</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22</a:t>
            </a:fld>
            <a:endParaRPr lang="en-US" dirty="0"/>
          </a:p>
        </p:txBody>
      </p:sp>
    </p:spTree>
    <p:extLst>
      <p:ext uri="{BB962C8B-B14F-4D97-AF65-F5344CB8AC3E}">
        <p14:creationId xmlns:p14="http://schemas.microsoft.com/office/powerpoint/2010/main" val="2839028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OUL makes the /</a:t>
            </a:r>
            <a:r>
              <a:rPr lang="en-US" dirty="0" err="1"/>
              <a:t>oo</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23</a:t>
            </a:fld>
            <a:endParaRPr lang="en-US" dirty="0"/>
          </a:p>
        </p:txBody>
      </p:sp>
    </p:spTree>
    <p:extLst>
      <p:ext uri="{BB962C8B-B14F-4D97-AF65-F5344CB8AC3E}">
        <p14:creationId xmlns:p14="http://schemas.microsoft.com/office/powerpoint/2010/main" val="801789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 makes the /</a:t>
            </a:r>
            <a:r>
              <a:rPr lang="en-US" b="0" dirty="0"/>
              <a:t>OO/</a:t>
            </a:r>
            <a:r>
              <a:rPr lang="en-US" b="1" dirty="0"/>
              <a:t> </a:t>
            </a:r>
            <a:r>
              <a:rPr lang="en-US" b="0" dirty="0"/>
              <a:t>sound, 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OUR makes the /or/ sound, 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OUR makes the /</a:t>
            </a:r>
            <a:r>
              <a:rPr lang="en-US" b="0" dirty="0" err="1"/>
              <a:t>er</a:t>
            </a:r>
            <a:r>
              <a:rPr lang="en-US" b="0"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24</a:t>
            </a:fld>
            <a:endParaRPr lang="en-US" dirty="0"/>
          </a:p>
        </p:txBody>
      </p:sp>
    </p:spTree>
    <p:extLst>
      <p:ext uri="{BB962C8B-B14F-4D97-AF65-F5344CB8AC3E}">
        <p14:creationId xmlns:p14="http://schemas.microsoft.com/office/powerpoint/2010/main" val="15433050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has no effect on the previous vowel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25</a:t>
            </a:fld>
            <a:endParaRPr lang="en-US" dirty="0"/>
          </a:p>
        </p:txBody>
      </p:sp>
    </p:spTree>
    <p:extLst>
      <p:ext uri="{BB962C8B-B14F-4D97-AF65-F5344CB8AC3E}">
        <p14:creationId xmlns:p14="http://schemas.microsoft.com/office/powerpoint/2010/main" val="14165716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K is silent.  </a:t>
            </a:r>
          </a:p>
          <a:p>
            <a:endParaRPr lang="en-US" dirty="0"/>
          </a:p>
          <a:p>
            <a:r>
              <a:rPr lang="en-US" dirty="0"/>
              <a:t>NOTE: Although KN is a fairly common grapheme, this word is generally the first in which students encounter it.</a:t>
            </a:r>
          </a:p>
        </p:txBody>
      </p:sp>
      <p:sp>
        <p:nvSpPr>
          <p:cNvPr id="4" name="Slide Number Placeholder 3"/>
          <p:cNvSpPr>
            <a:spLocks noGrp="1"/>
          </p:cNvSpPr>
          <p:nvPr>
            <p:ph type="sldNum" sz="quarter" idx="5"/>
          </p:nvPr>
        </p:nvSpPr>
        <p:spPr/>
        <p:txBody>
          <a:bodyPr/>
          <a:lstStyle/>
          <a:p>
            <a:fld id="{74369F00-BCEC-4AC3-8676-50B50AB78CE9}" type="slidenum">
              <a:rPr lang="en-US" smtClean="0"/>
              <a:t>26</a:t>
            </a:fld>
            <a:endParaRPr lang="en-US" dirty="0"/>
          </a:p>
        </p:txBody>
      </p:sp>
    </p:spTree>
    <p:extLst>
      <p:ext uri="{BB962C8B-B14F-4D97-AF65-F5344CB8AC3E}">
        <p14:creationId xmlns:p14="http://schemas.microsoft.com/office/powerpoint/2010/main" val="4069072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K is silent.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27</a:t>
            </a:fld>
            <a:endParaRPr lang="en-US" dirty="0"/>
          </a:p>
        </p:txBody>
      </p:sp>
    </p:spTree>
    <p:extLst>
      <p:ext uri="{BB962C8B-B14F-4D97-AF65-F5344CB8AC3E}">
        <p14:creationId xmlns:p14="http://schemas.microsoft.com/office/powerpoint/2010/main" val="4621416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t>
            </a:r>
            <a:r>
              <a:rPr lang="en-US" dirty="0" err="1"/>
              <a:t>ə</a:t>
            </a:r>
            <a:r>
              <a:rPr lang="en-US" dirty="0"/>
              <a:t>/ or the /</a:t>
            </a:r>
            <a:r>
              <a:rPr lang="en-US" dirty="0" err="1"/>
              <a:t>ŭ</a:t>
            </a:r>
            <a:r>
              <a:rPr lang="en-US" dirty="0"/>
              <a:t>/ sound, depending on stress.</a:t>
            </a:r>
          </a:p>
        </p:txBody>
      </p:sp>
      <p:sp>
        <p:nvSpPr>
          <p:cNvPr id="4" name="Slide Number Placeholder 3"/>
          <p:cNvSpPr>
            <a:spLocks noGrp="1"/>
          </p:cNvSpPr>
          <p:nvPr>
            <p:ph type="sldNum" sz="quarter" idx="5"/>
          </p:nvPr>
        </p:nvSpPr>
        <p:spPr/>
        <p:txBody>
          <a:bodyPr/>
          <a:lstStyle/>
          <a:p>
            <a:fld id="{74369F00-BCEC-4AC3-8676-50B50AB78CE9}" type="slidenum">
              <a:rPr lang="en-US" smtClean="0"/>
              <a:t>28</a:t>
            </a:fld>
            <a:endParaRPr lang="en-US" dirty="0"/>
          </a:p>
        </p:txBody>
      </p:sp>
    </p:spTree>
    <p:extLst>
      <p:ext uri="{BB962C8B-B14F-4D97-AF65-F5344CB8AC3E}">
        <p14:creationId xmlns:p14="http://schemas.microsoft.com/office/powerpoint/2010/main" val="28504242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makes the /</a:t>
            </a:r>
            <a:r>
              <a:rPr lang="en-US" dirty="0" err="1"/>
              <a:t>ŏ</a:t>
            </a:r>
            <a:r>
              <a:rPr lang="en-US" dirty="0"/>
              <a:t>/ or /aw/ sound.</a:t>
            </a:r>
          </a:p>
        </p:txBody>
      </p:sp>
      <p:sp>
        <p:nvSpPr>
          <p:cNvPr id="4" name="Slide Number Placeholder 3"/>
          <p:cNvSpPr>
            <a:spLocks noGrp="1"/>
          </p:cNvSpPr>
          <p:nvPr>
            <p:ph type="sldNum" sz="quarter" idx="5"/>
          </p:nvPr>
        </p:nvSpPr>
        <p:spPr/>
        <p:txBody>
          <a:bodyPr/>
          <a:lstStyle/>
          <a:p>
            <a:fld id="{74369F00-BCEC-4AC3-8676-50B50AB78CE9}" type="slidenum">
              <a:rPr lang="en-US" smtClean="0"/>
              <a:t>29</a:t>
            </a:fld>
            <a:endParaRPr lang="en-US" dirty="0"/>
          </a:p>
        </p:txBody>
      </p:sp>
    </p:spTree>
    <p:extLst>
      <p:ext uri="{BB962C8B-B14F-4D97-AF65-F5344CB8AC3E}">
        <p14:creationId xmlns:p14="http://schemas.microsoft.com/office/powerpoint/2010/main" val="58640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explanation on this slide before using the remaining slides!</a:t>
            </a:r>
          </a:p>
        </p:txBody>
      </p:sp>
      <p:sp>
        <p:nvSpPr>
          <p:cNvPr id="4" name="Slide Number Placeholder 3"/>
          <p:cNvSpPr>
            <a:spLocks noGrp="1"/>
          </p:cNvSpPr>
          <p:nvPr>
            <p:ph type="sldNum" sz="quarter" idx="5"/>
          </p:nvPr>
        </p:nvSpPr>
        <p:spPr/>
        <p:txBody>
          <a:bodyPr/>
          <a:lstStyle/>
          <a:p>
            <a:fld id="{93B0DD41-8DB1-4A60-85B2-53E8605711B0}" type="slidenum">
              <a:rPr lang="en-US" smtClean="0"/>
              <a:t>3</a:t>
            </a:fld>
            <a:endParaRPr lang="en-US" dirty="0"/>
          </a:p>
        </p:txBody>
      </p:sp>
    </p:spTree>
    <p:extLst>
      <p:ext uri="{BB962C8B-B14F-4D97-AF65-F5344CB8AC3E}">
        <p14:creationId xmlns:p14="http://schemas.microsoft.com/office/powerpoint/2010/main" val="5763477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ŏ</a:t>
            </a:r>
            <a:r>
              <a:rPr lang="en-US" dirty="0"/>
              <a:t>/ or /aw/ sound.</a:t>
            </a:r>
          </a:p>
          <a:p>
            <a:r>
              <a:rPr lang="en-US" dirty="0"/>
              <a:t>L is generally silent.</a:t>
            </a:r>
          </a:p>
        </p:txBody>
      </p:sp>
      <p:sp>
        <p:nvSpPr>
          <p:cNvPr id="4" name="Slide Number Placeholder 3"/>
          <p:cNvSpPr>
            <a:spLocks noGrp="1"/>
          </p:cNvSpPr>
          <p:nvPr>
            <p:ph type="sldNum" sz="quarter" idx="5"/>
          </p:nvPr>
        </p:nvSpPr>
        <p:spPr/>
        <p:txBody>
          <a:bodyPr/>
          <a:lstStyle/>
          <a:p>
            <a:fld id="{74369F00-BCEC-4AC3-8676-50B50AB78CE9}" type="slidenum">
              <a:rPr lang="en-US" smtClean="0"/>
              <a:t>30</a:t>
            </a:fld>
            <a:endParaRPr lang="en-US" dirty="0"/>
          </a:p>
        </p:txBody>
      </p:sp>
    </p:spTree>
    <p:extLst>
      <p:ext uri="{BB962C8B-B14F-4D97-AF65-F5344CB8AC3E}">
        <p14:creationId xmlns:p14="http://schemas.microsoft.com/office/powerpoint/2010/main" val="37693317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ŏ</a:t>
            </a:r>
            <a:r>
              <a:rPr lang="en-US" dirty="0"/>
              <a:t>/ or /aw/ sound.</a:t>
            </a:r>
          </a:p>
          <a:p>
            <a:r>
              <a:rPr lang="en-US" dirty="0"/>
              <a:t>L is generally silent.</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31</a:t>
            </a:fld>
            <a:endParaRPr lang="en-US" dirty="0"/>
          </a:p>
        </p:txBody>
      </p:sp>
    </p:spTree>
    <p:extLst>
      <p:ext uri="{BB962C8B-B14F-4D97-AF65-F5344CB8AC3E}">
        <p14:creationId xmlns:p14="http://schemas.microsoft.com/office/powerpoint/2010/main" val="28105539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 is silent.</a:t>
            </a:r>
          </a:p>
          <a:p>
            <a:r>
              <a:rPr lang="en-US" dirty="0"/>
              <a:t>O makes the /OO/ sound.</a:t>
            </a:r>
          </a:p>
          <a:p>
            <a:endParaRPr lang="en-US" dirty="0"/>
          </a:p>
          <a:p>
            <a:r>
              <a:rPr lang="en-US" dirty="0"/>
              <a:t>NOTE:  TW is present in several other words related to the number 2, where the W is </a:t>
            </a:r>
            <a:r>
              <a:rPr lang="en-US" i="1" dirty="0"/>
              <a:t>not</a:t>
            </a:r>
            <a:r>
              <a:rPr lang="en-US" i="0" dirty="0"/>
              <a:t> silent (e.g., TWICE, TWELVE, TWENTY, TWIN, BETWEEN, TWIST).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32</a:t>
            </a:fld>
            <a:endParaRPr lang="en-US" dirty="0"/>
          </a:p>
        </p:txBody>
      </p:sp>
    </p:spTree>
    <p:extLst>
      <p:ext uri="{BB962C8B-B14F-4D97-AF65-F5344CB8AC3E}">
        <p14:creationId xmlns:p14="http://schemas.microsoft.com/office/powerpoint/2010/main" val="507450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 makes the /h/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r>
              <a:rPr lang="en-US" dirty="0"/>
              <a:t>WHO is tricky because (a) both sounds are represented by uncommon spellings, and (b) it is often learned at the same time as other WH words in which WH has the /w/ sound.  </a:t>
            </a:r>
          </a:p>
          <a:p>
            <a:r>
              <a:rPr lang="en-US" dirty="0"/>
              <a:t>The /OO/ sound can be connected to other previously learned words, such as to and do.  </a:t>
            </a:r>
          </a:p>
          <a:p>
            <a:r>
              <a:rPr lang="en-US" dirty="0"/>
              <a:t>WH makes the /h/ sound in a few other words, but WHO is likely the first one to be learned.  Other common words include WHOM, WHOSE, and WHOLE.</a:t>
            </a:r>
          </a:p>
        </p:txBody>
      </p:sp>
      <p:sp>
        <p:nvSpPr>
          <p:cNvPr id="4" name="Slide Number Placeholder 3"/>
          <p:cNvSpPr>
            <a:spLocks noGrp="1"/>
          </p:cNvSpPr>
          <p:nvPr>
            <p:ph type="sldNum" sz="quarter" idx="5"/>
          </p:nvPr>
        </p:nvSpPr>
        <p:spPr/>
        <p:txBody>
          <a:bodyPr/>
          <a:lstStyle/>
          <a:p>
            <a:fld id="{74369F00-BCEC-4AC3-8676-50B50AB78CE9}" type="slidenum">
              <a:rPr lang="en-US" smtClean="0"/>
              <a:t>33</a:t>
            </a:fld>
            <a:endParaRPr lang="en-US" dirty="0"/>
          </a:p>
        </p:txBody>
      </p:sp>
    </p:spTree>
    <p:extLst>
      <p:ext uri="{BB962C8B-B14F-4D97-AF65-F5344CB8AC3E}">
        <p14:creationId xmlns:p14="http://schemas.microsoft.com/office/powerpoint/2010/main" val="24449341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dialect, the A makes either the /</a:t>
            </a:r>
            <a:r>
              <a:rPr lang="en-US" dirty="0" err="1"/>
              <a:t>ĕ</a:t>
            </a:r>
            <a:r>
              <a:rPr lang="en-US" dirty="0"/>
              <a:t>/ sound or the /</a:t>
            </a:r>
            <a:r>
              <a:rPr lang="en-US" dirty="0" err="1"/>
              <a:t>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34</a:t>
            </a:fld>
            <a:endParaRPr lang="en-US" dirty="0"/>
          </a:p>
        </p:txBody>
      </p:sp>
    </p:spTree>
    <p:extLst>
      <p:ext uri="{BB962C8B-B14F-4D97-AF65-F5344CB8AC3E}">
        <p14:creationId xmlns:p14="http://schemas.microsoft.com/office/powerpoint/2010/main" val="22383414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Depending on dialect, the A makes either the /</a:t>
            </a:r>
            <a:r>
              <a:rPr lang="en-US" dirty="0" err="1"/>
              <a:t>ĕ</a:t>
            </a:r>
            <a:r>
              <a:rPr lang="en-US" dirty="0"/>
              <a:t>/ sound or the /</a:t>
            </a:r>
            <a:r>
              <a:rPr lang="en-US" dirty="0" err="1"/>
              <a:t>ĭ</a:t>
            </a:r>
            <a:r>
              <a:rPr lang="en-US" dirty="0"/>
              <a:t>/ sound.</a:t>
            </a:r>
          </a:p>
          <a:p>
            <a:r>
              <a:rPr lang="en-US" dirty="0"/>
              <a:t>Pronounced with the /</a:t>
            </a:r>
            <a:r>
              <a:rPr lang="en-US" dirty="0" err="1"/>
              <a:t>ĭ</a:t>
            </a:r>
            <a:r>
              <a:rPr lang="en-US" dirty="0"/>
              <a:t>/ sound, the word may be confused with MINI.</a:t>
            </a:r>
          </a:p>
        </p:txBody>
      </p:sp>
      <p:sp>
        <p:nvSpPr>
          <p:cNvPr id="4" name="Slide Number Placeholder 3"/>
          <p:cNvSpPr>
            <a:spLocks noGrp="1"/>
          </p:cNvSpPr>
          <p:nvPr>
            <p:ph type="sldNum" sz="quarter" idx="5"/>
          </p:nvPr>
        </p:nvSpPr>
        <p:spPr/>
        <p:txBody>
          <a:bodyPr/>
          <a:lstStyle/>
          <a:p>
            <a:fld id="{74369F00-BCEC-4AC3-8676-50B50AB78CE9}" type="slidenum">
              <a:rPr lang="en-US" smtClean="0"/>
              <a:t>35</a:t>
            </a:fld>
            <a:endParaRPr lang="en-US" dirty="0"/>
          </a:p>
        </p:txBody>
      </p:sp>
    </p:spTree>
    <p:extLst>
      <p:ext uri="{BB962C8B-B14F-4D97-AF65-F5344CB8AC3E}">
        <p14:creationId xmlns:p14="http://schemas.microsoft.com/office/powerpoint/2010/main" val="20276882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36</a:t>
            </a:fld>
            <a:endParaRPr lang="en-US" dirty="0"/>
          </a:p>
        </p:txBody>
      </p:sp>
    </p:spTree>
    <p:extLst>
      <p:ext uri="{BB962C8B-B14F-4D97-AF65-F5344CB8AC3E}">
        <p14:creationId xmlns:p14="http://schemas.microsoft.com/office/powerpoint/2010/main" val="36261290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37</a:t>
            </a:fld>
            <a:endParaRPr lang="en-US" dirty="0"/>
          </a:p>
        </p:txBody>
      </p:sp>
    </p:spTree>
    <p:extLst>
      <p:ext uri="{BB962C8B-B14F-4D97-AF65-F5344CB8AC3E}">
        <p14:creationId xmlns:p14="http://schemas.microsoft.com/office/powerpoint/2010/main" val="2029834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FF makes the /f/ sound, which is a regular spelling, but this is one of the first words typically encountered that has a double consonant ending.  </a:t>
            </a:r>
          </a:p>
          <a:p>
            <a:endParaRPr lang="en-US" dirty="0"/>
          </a:p>
          <a:p>
            <a:r>
              <a:rPr lang="en-US" dirty="0"/>
              <a:t>When a word has only one vowel and ends with F, L, S, or Z, the final letter is usually doubled (e.g., stiff, bell, grass, buzz). This is often called the ”floss” rule.</a:t>
            </a:r>
          </a:p>
        </p:txBody>
      </p:sp>
      <p:sp>
        <p:nvSpPr>
          <p:cNvPr id="4" name="Slide Number Placeholder 3"/>
          <p:cNvSpPr>
            <a:spLocks noGrp="1"/>
          </p:cNvSpPr>
          <p:nvPr>
            <p:ph type="sldNum" sz="quarter" idx="5"/>
          </p:nvPr>
        </p:nvSpPr>
        <p:spPr/>
        <p:txBody>
          <a:bodyPr/>
          <a:lstStyle/>
          <a:p>
            <a:fld id="{74369F00-BCEC-4AC3-8676-50B50AB78CE9}" type="slidenum">
              <a:rPr lang="en-US" smtClean="0"/>
              <a:t>38</a:t>
            </a:fld>
            <a:endParaRPr lang="en-US" dirty="0"/>
          </a:p>
        </p:txBody>
      </p:sp>
    </p:spTree>
    <p:extLst>
      <p:ext uri="{BB962C8B-B14F-4D97-AF65-F5344CB8AC3E}">
        <p14:creationId xmlns:p14="http://schemas.microsoft.com/office/powerpoint/2010/main" val="24222697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EO makes /</a:t>
            </a:r>
            <a:r>
              <a:rPr lang="en-US" dirty="0" err="1"/>
              <a:t>ē</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39</a:t>
            </a:fld>
            <a:endParaRPr lang="en-US" dirty="0"/>
          </a:p>
        </p:txBody>
      </p:sp>
    </p:spTree>
    <p:extLst>
      <p:ext uri="{BB962C8B-B14F-4D97-AF65-F5344CB8AC3E}">
        <p14:creationId xmlns:p14="http://schemas.microsoft.com/office/powerpoint/2010/main" val="420820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explanation on this slide before using the remaining slides!</a:t>
            </a:r>
          </a:p>
        </p:txBody>
      </p:sp>
      <p:sp>
        <p:nvSpPr>
          <p:cNvPr id="4" name="Slide Number Placeholder 3"/>
          <p:cNvSpPr>
            <a:spLocks noGrp="1"/>
          </p:cNvSpPr>
          <p:nvPr>
            <p:ph type="sldNum" sz="quarter" idx="5"/>
          </p:nvPr>
        </p:nvSpPr>
        <p:spPr/>
        <p:txBody>
          <a:bodyPr/>
          <a:lstStyle/>
          <a:p>
            <a:fld id="{93B0DD41-8DB1-4A60-85B2-53E8605711B0}" type="slidenum">
              <a:rPr lang="en-US" smtClean="0"/>
              <a:t>4</a:t>
            </a:fld>
            <a:endParaRPr lang="en-US" dirty="0"/>
          </a:p>
        </p:txBody>
      </p:sp>
    </p:spTree>
    <p:extLst>
      <p:ext uri="{BB962C8B-B14F-4D97-AF65-F5344CB8AC3E}">
        <p14:creationId xmlns:p14="http://schemas.microsoft.com/office/powerpoint/2010/main" val="27890589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OO makes the /OO/ sound.</a:t>
            </a:r>
          </a:p>
          <a:p>
            <a:r>
              <a:rPr lang="en-US" dirty="0"/>
              <a:t>Challenging because it must be distinguished from TO and TWO.</a:t>
            </a:r>
          </a:p>
        </p:txBody>
      </p:sp>
      <p:sp>
        <p:nvSpPr>
          <p:cNvPr id="4" name="Slide Number Placeholder 3"/>
          <p:cNvSpPr>
            <a:spLocks noGrp="1"/>
          </p:cNvSpPr>
          <p:nvPr>
            <p:ph type="sldNum" sz="quarter" idx="5"/>
          </p:nvPr>
        </p:nvSpPr>
        <p:spPr/>
        <p:txBody>
          <a:bodyPr/>
          <a:lstStyle/>
          <a:p>
            <a:fld id="{74369F00-BCEC-4AC3-8676-50B50AB78CE9}" type="slidenum">
              <a:rPr lang="en-US" smtClean="0"/>
              <a:t>40</a:t>
            </a:fld>
            <a:endParaRPr lang="en-US" dirty="0"/>
          </a:p>
        </p:txBody>
      </p:sp>
    </p:spTree>
    <p:extLst>
      <p:ext uri="{BB962C8B-B14F-4D97-AF65-F5344CB8AC3E}">
        <p14:creationId xmlns:p14="http://schemas.microsoft.com/office/powerpoint/2010/main" val="5670478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Depending on dialect, EE makes the /</a:t>
            </a:r>
            <a:r>
              <a:rPr lang="en-US" dirty="0" err="1"/>
              <a:t>ĕ</a:t>
            </a:r>
            <a:r>
              <a:rPr lang="en-US" dirty="0"/>
              <a:t>/ sound, the /</a:t>
            </a:r>
            <a:r>
              <a:rPr lang="en-US" b="0" dirty="0" err="1"/>
              <a:t>ĭ</a:t>
            </a:r>
            <a:r>
              <a:rPr lang="en-US" b="0" dirty="0"/>
              <a:t>/ sound, or the /</a:t>
            </a:r>
            <a:r>
              <a:rPr lang="en-US" b="0" dirty="0" err="1"/>
              <a:t>ē</a:t>
            </a:r>
            <a:r>
              <a:rPr lang="en-US" b="0" dirty="0"/>
              <a:t>/ sound.</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41</a:t>
            </a:fld>
            <a:endParaRPr lang="en-US" dirty="0"/>
          </a:p>
        </p:txBody>
      </p:sp>
    </p:spTree>
    <p:extLst>
      <p:ext uri="{BB962C8B-B14F-4D97-AF65-F5344CB8AC3E}">
        <p14:creationId xmlns:p14="http://schemas.microsoft.com/office/powerpoint/2010/main" val="33215002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42</a:t>
            </a:fld>
            <a:endParaRPr lang="en-US" dirty="0"/>
          </a:p>
        </p:txBody>
      </p:sp>
    </p:spTree>
    <p:extLst>
      <p:ext uri="{BB962C8B-B14F-4D97-AF65-F5344CB8AC3E}">
        <p14:creationId xmlns:p14="http://schemas.microsoft.com/office/powerpoint/2010/main" val="4685906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43</a:t>
            </a:fld>
            <a:endParaRPr lang="en-US" dirty="0"/>
          </a:p>
        </p:txBody>
      </p:sp>
    </p:spTree>
    <p:extLst>
      <p:ext uri="{BB962C8B-B14F-4D97-AF65-F5344CB8AC3E}">
        <p14:creationId xmlns:p14="http://schemas.microsoft.com/office/powerpoint/2010/main" val="7181375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44</a:t>
            </a:fld>
            <a:endParaRPr lang="en-US" dirty="0"/>
          </a:p>
        </p:txBody>
      </p:sp>
    </p:spTree>
    <p:extLst>
      <p:ext uri="{BB962C8B-B14F-4D97-AF65-F5344CB8AC3E}">
        <p14:creationId xmlns:p14="http://schemas.microsoft.com/office/powerpoint/2010/main" val="10712162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45</a:t>
            </a:fld>
            <a:endParaRPr lang="en-US" dirty="0"/>
          </a:p>
        </p:txBody>
      </p:sp>
    </p:spTree>
    <p:extLst>
      <p:ext uri="{BB962C8B-B14F-4D97-AF65-F5344CB8AC3E}">
        <p14:creationId xmlns:p14="http://schemas.microsoft.com/office/powerpoint/2010/main" val="15961124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in this word makes /w/+/</a:t>
            </a:r>
            <a:r>
              <a:rPr lang="en-US" dirty="0" err="1"/>
              <a:t>ŭ</a:t>
            </a:r>
            <a:r>
              <a:rPr lang="en-US" dirty="0"/>
              <a:t>/ sounds.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46</a:t>
            </a:fld>
            <a:endParaRPr lang="en-US" dirty="0"/>
          </a:p>
        </p:txBody>
      </p:sp>
    </p:spTree>
    <p:extLst>
      <p:ext uri="{BB962C8B-B14F-4D97-AF65-F5344CB8AC3E}">
        <p14:creationId xmlns:p14="http://schemas.microsoft.com/office/powerpoint/2010/main" val="33346210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in this word makes /w/+/</a:t>
            </a:r>
            <a:r>
              <a:rPr lang="en-US" dirty="0" err="1"/>
              <a:t>ŭ</a:t>
            </a:r>
            <a:r>
              <a:rPr lang="en-US" dirty="0"/>
              <a:t>/ sounds.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 In this case, the silent E is there to make the C soft.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may be the first word that students encounter with a soft /c/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47</a:t>
            </a:fld>
            <a:endParaRPr lang="en-US" dirty="0"/>
          </a:p>
        </p:txBody>
      </p:sp>
    </p:spTree>
    <p:extLst>
      <p:ext uri="{BB962C8B-B14F-4D97-AF65-F5344CB8AC3E}">
        <p14:creationId xmlns:p14="http://schemas.microsoft.com/office/powerpoint/2010/main" val="17855959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silent E at the end of the word does not make the previous vowel long. In this case, the silent E is there because English words do not end in V.</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48</a:t>
            </a:fld>
            <a:endParaRPr lang="en-US" dirty="0"/>
          </a:p>
        </p:txBody>
      </p:sp>
    </p:spTree>
    <p:extLst>
      <p:ext uri="{BB962C8B-B14F-4D97-AF65-F5344CB8AC3E}">
        <p14:creationId xmlns:p14="http://schemas.microsoft.com/office/powerpoint/2010/main" val="22695907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ə</a:t>
            </a:r>
            <a:r>
              <a:rPr lang="en-US" dirty="0"/>
              <a:t>/ or the /</a:t>
            </a:r>
            <a:r>
              <a:rPr lang="en-US" dirty="0" err="1"/>
              <a:t>ŭ</a:t>
            </a:r>
            <a:r>
              <a:rPr lang="en-US" dirty="0"/>
              <a:t>/ sound, depending on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 In this case, the silent E is there because English words do not end in V.</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49</a:t>
            </a:fld>
            <a:endParaRPr lang="en-US" dirty="0"/>
          </a:p>
        </p:txBody>
      </p:sp>
    </p:spTree>
    <p:extLst>
      <p:ext uri="{BB962C8B-B14F-4D97-AF65-F5344CB8AC3E}">
        <p14:creationId xmlns:p14="http://schemas.microsoft.com/office/powerpoint/2010/main" val="52820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read the explanation on this slide before using the remaining slides!</a:t>
            </a:r>
          </a:p>
        </p:txBody>
      </p:sp>
      <p:sp>
        <p:nvSpPr>
          <p:cNvPr id="4" name="Slide Number Placeholder 3"/>
          <p:cNvSpPr>
            <a:spLocks noGrp="1"/>
          </p:cNvSpPr>
          <p:nvPr>
            <p:ph type="sldNum" sz="quarter" idx="5"/>
          </p:nvPr>
        </p:nvSpPr>
        <p:spPr/>
        <p:txBody>
          <a:bodyPr/>
          <a:lstStyle/>
          <a:p>
            <a:fld id="{93B0DD41-8DB1-4A60-85B2-53E8605711B0}" type="slidenum">
              <a:rPr lang="en-US" smtClean="0"/>
              <a:t>5</a:t>
            </a:fld>
            <a:endParaRPr lang="en-US" dirty="0"/>
          </a:p>
        </p:txBody>
      </p:sp>
    </p:spTree>
    <p:extLst>
      <p:ext uri="{BB962C8B-B14F-4D97-AF65-F5344CB8AC3E}">
        <p14:creationId xmlns:p14="http://schemas.microsoft.com/office/powerpoint/2010/main" val="76098900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ŭ</a:t>
            </a:r>
            <a:r>
              <a:rPr lang="en-US" dirty="0"/>
              <a:t>/ sound.</a:t>
            </a:r>
          </a:p>
          <a:p>
            <a:r>
              <a:rPr lang="en-US" dirty="0"/>
              <a:t>S (or ES)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50</a:t>
            </a:fld>
            <a:endParaRPr lang="en-US" dirty="0"/>
          </a:p>
        </p:txBody>
      </p:sp>
    </p:spTree>
    <p:extLst>
      <p:ext uri="{BB962C8B-B14F-4D97-AF65-F5344CB8AC3E}">
        <p14:creationId xmlns:p14="http://schemas.microsoft.com/office/powerpoint/2010/main" val="87144689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51</a:t>
            </a:fld>
            <a:endParaRPr lang="en-US" dirty="0"/>
          </a:p>
        </p:txBody>
      </p:sp>
    </p:spTree>
    <p:extLst>
      <p:ext uri="{BB962C8B-B14F-4D97-AF65-F5344CB8AC3E}">
        <p14:creationId xmlns:p14="http://schemas.microsoft.com/office/powerpoint/2010/main" val="24078136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word does not actually have any irregular parts.  This slide is included to allow comparison with THERE and WHERE, which do have irregular parts.  It may be helpful to show the connection among these three words, both in spelling (all have H-E-R-E) and in meaning (all are location words).</a:t>
            </a:r>
          </a:p>
        </p:txBody>
      </p:sp>
      <p:sp>
        <p:nvSpPr>
          <p:cNvPr id="4" name="Slide Number Placeholder 3"/>
          <p:cNvSpPr>
            <a:spLocks noGrp="1"/>
          </p:cNvSpPr>
          <p:nvPr>
            <p:ph type="sldNum" sz="quarter" idx="5"/>
          </p:nvPr>
        </p:nvSpPr>
        <p:spPr/>
        <p:txBody>
          <a:bodyPr/>
          <a:lstStyle/>
          <a:p>
            <a:fld id="{74369F00-BCEC-4AC3-8676-50B50AB78CE9}" type="slidenum">
              <a:rPr lang="en-US" smtClean="0"/>
              <a:t>52</a:t>
            </a:fld>
            <a:endParaRPr lang="en-US" dirty="0"/>
          </a:p>
        </p:txBody>
      </p:sp>
    </p:spTree>
    <p:extLst>
      <p:ext uri="{BB962C8B-B14F-4D97-AF65-F5344CB8AC3E}">
        <p14:creationId xmlns:p14="http://schemas.microsoft.com/office/powerpoint/2010/main" val="3987929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ERE makes the /air/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r>
              <a:rPr lang="en-US" dirty="0"/>
              <a:t>  </a:t>
            </a:r>
          </a:p>
        </p:txBody>
      </p:sp>
      <p:sp>
        <p:nvSpPr>
          <p:cNvPr id="4" name="Slide Number Placeholder 3"/>
          <p:cNvSpPr>
            <a:spLocks noGrp="1"/>
          </p:cNvSpPr>
          <p:nvPr>
            <p:ph type="sldNum" sz="quarter" idx="5"/>
          </p:nvPr>
        </p:nvSpPr>
        <p:spPr/>
        <p:txBody>
          <a:bodyPr/>
          <a:lstStyle/>
          <a:p>
            <a:fld id="{74369F00-BCEC-4AC3-8676-50B50AB78CE9}" type="slidenum">
              <a:rPr lang="en-US" smtClean="0"/>
              <a:t>53</a:t>
            </a:fld>
            <a:endParaRPr lang="en-US" dirty="0"/>
          </a:p>
        </p:txBody>
      </p:sp>
    </p:spTree>
    <p:extLst>
      <p:ext uri="{BB962C8B-B14F-4D97-AF65-F5344CB8AC3E}">
        <p14:creationId xmlns:p14="http://schemas.microsoft.com/office/powerpoint/2010/main" val="34634665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ERE makes the /air/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54</a:t>
            </a:fld>
            <a:endParaRPr lang="en-US" dirty="0"/>
          </a:p>
        </p:txBody>
      </p:sp>
    </p:spTree>
    <p:extLst>
      <p:ext uri="{BB962C8B-B14F-4D97-AF65-F5344CB8AC3E}">
        <p14:creationId xmlns:p14="http://schemas.microsoft.com/office/powerpoint/2010/main" val="4023586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ER makes the /air/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55</a:t>
            </a:fld>
            <a:endParaRPr lang="en-US" dirty="0"/>
          </a:p>
        </p:txBody>
      </p:sp>
    </p:spTree>
    <p:extLst>
      <p:ext uri="{BB962C8B-B14F-4D97-AF65-F5344CB8AC3E}">
        <p14:creationId xmlns:p14="http://schemas.microsoft.com/office/powerpoint/2010/main" val="122121979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is there because English words don’t end with V.</a:t>
            </a:r>
          </a:p>
        </p:txBody>
      </p:sp>
      <p:sp>
        <p:nvSpPr>
          <p:cNvPr id="4" name="Slide Number Placeholder 3"/>
          <p:cNvSpPr>
            <a:spLocks noGrp="1"/>
          </p:cNvSpPr>
          <p:nvPr>
            <p:ph type="sldNum" sz="quarter" idx="5"/>
          </p:nvPr>
        </p:nvSpPr>
        <p:spPr/>
        <p:txBody>
          <a:bodyPr/>
          <a:lstStyle/>
          <a:p>
            <a:fld id="{74369F00-BCEC-4AC3-8676-50B50AB78CE9}" type="slidenum">
              <a:rPr lang="en-US" smtClean="0"/>
              <a:t>56</a:t>
            </a:fld>
            <a:endParaRPr lang="en-US" dirty="0"/>
          </a:p>
        </p:txBody>
      </p:sp>
    </p:spTree>
    <p:extLst>
      <p:ext uri="{BB962C8B-B14F-4D97-AF65-F5344CB8AC3E}">
        <p14:creationId xmlns:p14="http://schemas.microsoft.com/office/powerpoint/2010/main" val="38250806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is there because English words don’t end with V.</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57</a:t>
            </a:fld>
            <a:endParaRPr lang="en-US" dirty="0"/>
          </a:p>
        </p:txBody>
      </p:sp>
    </p:spTree>
    <p:extLst>
      <p:ext uri="{BB962C8B-B14F-4D97-AF65-F5344CB8AC3E}">
        <p14:creationId xmlns:p14="http://schemas.microsoft.com/office/powerpoint/2010/main" val="328130287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is there because English words don’t end with V.</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58</a:t>
            </a:fld>
            <a:endParaRPr lang="en-US" dirty="0"/>
          </a:p>
        </p:txBody>
      </p:sp>
    </p:spTree>
    <p:extLst>
      <p:ext uri="{BB962C8B-B14F-4D97-AF65-F5344CB8AC3E}">
        <p14:creationId xmlns:p14="http://schemas.microsoft.com/office/powerpoint/2010/main" val="10200092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 makes the /</a:t>
            </a:r>
            <a:r>
              <a:rPr lang="en-US" dirty="0" err="1"/>
              <a:t>er</a:t>
            </a:r>
            <a:r>
              <a:rPr lang="en-US" dirty="0"/>
              <a:t>/ sound.  This is common at the end of words (e.g., doctor, motor), but it seldom happens in the middle of words, except for words that begin with W (work, word, world, worm, worst, worth...).</a:t>
            </a:r>
          </a:p>
        </p:txBody>
      </p:sp>
      <p:sp>
        <p:nvSpPr>
          <p:cNvPr id="4" name="Slide Number Placeholder 3"/>
          <p:cNvSpPr>
            <a:spLocks noGrp="1"/>
          </p:cNvSpPr>
          <p:nvPr>
            <p:ph type="sldNum" sz="quarter" idx="5"/>
          </p:nvPr>
        </p:nvSpPr>
        <p:spPr/>
        <p:txBody>
          <a:bodyPr/>
          <a:lstStyle/>
          <a:p>
            <a:fld id="{74369F00-BCEC-4AC3-8676-50B50AB78CE9}" type="slidenum">
              <a:rPr lang="en-US" smtClean="0"/>
              <a:t>59</a:t>
            </a:fld>
            <a:endParaRPr lang="en-US" dirty="0"/>
          </a:p>
        </p:txBody>
      </p:sp>
    </p:spTree>
    <p:extLst>
      <p:ext uri="{BB962C8B-B14F-4D97-AF65-F5344CB8AC3E}">
        <p14:creationId xmlns:p14="http://schemas.microsoft.com/office/powerpoint/2010/main" val="130064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 makes the</a:t>
            </a:r>
            <a:r>
              <a:rPr lang="en-US" b="0" dirty="0"/>
              <a:t> /</a:t>
            </a:r>
            <a:r>
              <a:rPr lang="en-US" b="0" dirty="0" err="1"/>
              <a:t>ŭ</a:t>
            </a:r>
            <a:r>
              <a:rPr lang="en-US" b="0" dirty="0"/>
              <a:t>/ sound.</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is likely to be the first word in which students encounter the TH digraph, so it may need to be taught explicitly.</a:t>
            </a:r>
          </a:p>
        </p:txBody>
      </p:sp>
      <p:sp>
        <p:nvSpPr>
          <p:cNvPr id="4" name="Slide Number Placeholder 3"/>
          <p:cNvSpPr>
            <a:spLocks noGrp="1"/>
          </p:cNvSpPr>
          <p:nvPr>
            <p:ph type="sldNum" sz="quarter" idx="5"/>
          </p:nvPr>
        </p:nvSpPr>
        <p:spPr/>
        <p:txBody>
          <a:bodyPr/>
          <a:lstStyle/>
          <a:p>
            <a:fld id="{74369F00-BCEC-4AC3-8676-50B50AB78CE9}" type="slidenum">
              <a:rPr lang="en-US" smtClean="0"/>
              <a:t>6</a:t>
            </a:fld>
            <a:endParaRPr lang="en-US" dirty="0"/>
          </a:p>
        </p:txBody>
      </p:sp>
    </p:spTree>
    <p:extLst>
      <p:ext uri="{BB962C8B-B14F-4D97-AF65-F5344CB8AC3E}">
        <p14:creationId xmlns:p14="http://schemas.microsoft.com/office/powerpoint/2010/main" val="71226092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OR makes the /</a:t>
            </a:r>
            <a:r>
              <a:rPr lang="en-US" dirty="0" err="1"/>
              <a:t>er</a:t>
            </a:r>
            <a:r>
              <a:rPr lang="en-US" dirty="0"/>
              <a:t>/ sound.  This is common at the end of words (e.g., doctor, motor), but it seldom happens in the middle of words, except for words that begin with W (work, word, world, worm, worst, worth...).</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60</a:t>
            </a:fld>
            <a:endParaRPr lang="en-US" dirty="0"/>
          </a:p>
        </p:txBody>
      </p:sp>
    </p:spTree>
    <p:extLst>
      <p:ext uri="{BB962C8B-B14F-4D97-AF65-F5344CB8AC3E}">
        <p14:creationId xmlns:p14="http://schemas.microsoft.com/office/powerpoint/2010/main" val="69553337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OR makes the /</a:t>
            </a:r>
            <a:r>
              <a:rPr lang="en-US" dirty="0" err="1"/>
              <a:t>er</a:t>
            </a:r>
            <a:r>
              <a:rPr lang="en-US" dirty="0"/>
              <a:t>/ sound.  This is common at the end of words (e.g., doctor, motor), but it seldom happens in the middle of words, except for words that begin with W (work, word, world, worm, worst, worth...).</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61</a:t>
            </a:fld>
            <a:endParaRPr lang="en-US" dirty="0"/>
          </a:p>
        </p:txBody>
      </p:sp>
    </p:spTree>
    <p:extLst>
      <p:ext uri="{BB962C8B-B14F-4D97-AF65-F5344CB8AC3E}">
        <p14:creationId xmlns:p14="http://schemas.microsoft.com/office/powerpoint/2010/main" val="49794835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OUR makes the /or/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62</a:t>
            </a:fld>
            <a:endParaRPr lang="en-US" dirty="0"/>
          </a:p>
        </p:txBody>
      </p:sp>
    </p:spTree>
    <p:extLst>
      <p:ext uri="{BB962C8B-B14F-4D97-AF65-F5344CB8AC3E}">
        <p14:creationId xmlns:p14="http://schemas.microsoft.com/office/powerpoint/2010/main" val="280308791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OUR makes the /or/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63</a:t>
            </a:fld>
            <a:endParaRPr lang="en-US" dirty="0"/>
          </a:p>
        </p:txBody>
      </p:sp>
    </p:spTree>
    <p:extLst>
      <p:ext uri="{BB962C8B-B14F-4D97-AF65-F5344CB8AC3E}">
        <p14:creationId xmlns:p14="http://schemas.microsoft.com/office/powerpoint/2010/main" val="23154802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spelling is not irregular, but it can be confusing once a student has learned to spell FOUR.  FORTY is often misspelled FOURTY.</a:t>
            </a:r>
          </a:p>
        </p:txBody>
      </p:sp>
      <p:sp>
        <p:nvSpPr>
          <p:cNvPr id="4" name="Slide Number Placeholder 3"/>
          <p:cNvSpPr>
            <a:spLocks noGrp="1"/>
          </p:cNvSpPr>
          <p:nvPr>
            <p:ph type="sldNum" sz="quarter" idx="5"/>
          </p:nvPr>
        </p:nvSpPr>
        <p:spPr/>
        <p:txBody>
          <a:bodyPr/>
          <a:lstStyle/>
          <a:p>
            <a:fld id="{74369F00-BCEC-4AC3-8676-50B50AB78CE9}" type="slidenum">
              <a:rPr lang="en-US" smtClean="0"/>
              <a:t>64</a:t>
            </a:fld>
            <a:endParaRPr lang="en-US" dirty="0"/>
          </a:p>
        </p:txBody>
      </p:sp>
    </p:spTree>
    <p:extLst>
      <p:ext uri="{BB962C8B-B14F-4D97-AF65-F5344CB8AC3E}">
        <p14:creationId xmlns:p14="http://schemas.microsoft.com/office/powerpoint/2010/main" val="90436953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65</a:t>
            </a:fld>
            <a:endParaRPr lang="en-US" dirty="0"/>
          </a:p>
        </p:txBody>
      </p:sp>
    </p:spTree>
    <p:extLst>
      <p:ext uri="{BB962C8B-B14F-4D97-AF65-F5344CB8AC3E}">
        <p14:creationId xmlns:p14="http://schemas.microsoft.com/office/powerpoint/2010/main" val="253363558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66</a:t>
            </a:fld>
            <a:endParaRPr lang="en-US" dirty="0"/>
          </a:p>
        </p:txBody>
      </p:sp>
    </p:spTree>
    <p:extLst>
      <p:ext uri="{BB962C8B-B14F-4D97-AF65-F5344CB8AC3E}">
        <p14:creationId xmlns:p14="http://schemas.microsoft.com/office/powerpoint/2010/main" val="159227435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67</a:t>
            </a:fld>
            <a:endParaRPr lang="en-US" dirty="0"/>
          </a:p>
        </p:txBody>
      </p:sp>
    </p:spTree>
    <p:extLst>
      <p:ext uri="{BB962C8B-B14F-4D97-AF65-F5344CB8AC3E}">
        <p14:creationId xmlns:p14="http://schemas.microsoft.com/office/powerpoint/2010/main" val="250130527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68</a:t>
            </a:fld>
            <a:endParaRPr lang="en-US" dirty="0"/>
          </a:p>
        </p:txBody>
      </p:sp>
    </p:spTree>
    <p:extLst>
      <p:ext uri="{BB962C8B-B14F-4D97-AF65-F5344CB8AC3E}">
        <p14:creationId xmlns:p14="http://schemas.microsoft.com/office/powerpoint/2010/main" val="175645929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ə</a:t>
            </a:r>
            <a:r>
              <a:rPr lang="en-US" dirty="0"/>
              <a:t>/ or the /</a:t>
            </a:r>
            <a:r>
              <a:rPr lang="en-US" dirty="0" err="1"/>
              <a:t>ŭ</a:t>
            </a:r>
            <a:r>
              <a:rPr lang="en-US" dirty="0"/>
              <a:t>/ sound, depending on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69</a:t>
            </a:fld>
            <a:endParaRPr lang="en-US" dirty="0"/>
          </a:p>
        </p:txBody>
      </p:sp>
    </p:spTree>
    <p:extLst>
      <p:ext uri="{BB962C8B-B14F-4D97-AF65-F5344CB8AC3E}">
        <p14:creationId xmlns:p14="http://schemas.microsoft.com/office/powerpoint/2010/main" val="1400284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 makes </a:t>
            </a:r>
            <a:r>
              <a:rPr lang="en-US" b="0" dirty="0"/>
              <a:t>the /OO/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7</a:t>
            </a:fld>
            <a:endParaRPr lang="en-US" dirty="0"/>
          </a:p>
        </p:txBody>
      </p:sp>
    </p:spTree>
    <p:extLst>
      <p:ext uri="{BB962C8B-B14F-4D97-AF65-F5344CB8AC3E}">
        <p14:creationId xmlns:p14="http://schemas.microsoft.com/office/powerpoint/2010/main" val="275063360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ŏ</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70</a:t>
            </a:fld>
            <a:endParaRPr lang="en-US" dirty="0"/>
          </a:p>
        </p:txBody>
      </p:sp>
    </p:spTree>
    <p:extLst>
      <p:ext uri="{BB962C8B-B14F-4D97-AF65-F5344CB8AC3E}">
        <p14:creationId xmlns:p14="http://schemas.microsoft.com/office/powerpoint/2010/main" val="24589550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 depending on dialect, often makes the /</a:t>
            </a:r>
            <a:r>
              <a:rPr lang="en-US" dirty="0" err="1"/>
              <a:t>ŭ</a:t>
            </a:r>
            <a:r>
              <a:rPr lang="en-US" dirty="0"/>
              <a:t>/ sound.</a:t>
            </a:r>
          </a:p>
          <a:p>
            <a:r>
              <a:rPr lang="en-US" dirty="0"/>
              <a:t>S (or SE)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71</a:t>
            </a:fld>
            <a:endParaRPr lang="en-US" dirty="0"/>
          </a:p>
        </p:txBody>
      </p:sp>
    </p:spTree>
    <p:extLst>
      <p:ext uri="{BB962C8B-B14F-4D97-AF65-F5344CB8AC3E}">
        <p14:creationId xmlns:p14="http://schemas.microsoft.com/office/powerpoint/2010/main" val="57103638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72</a:t>
            </a:fld>
            <a:endParaRPr lang="en-US" dirty="0"/>
          </a:p>
        </p:txBody>
      </p:sp>
    </p:spTree>
    <p:extLst>
      <p:ext uri="{BB962C8B-B14F-4D97-AF65-F5344CB8AC3E}">
        <p14:creationId xmlns:p14="http://schemas.microsoft.com/office/powerpoint/2010/main" val="221975692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73</a:t>
            </a:fld>
            <a:endParaRPr lang="en-US" dirty="0"/>
          </a:p>
        </p:txBody>
      </p:sp>
    </p:spTree>
    <p:extLst>
      <p:ext uri="{BB962C8B-B14F-4D97-AF65-F5344CB8AC3E}">
        <p14:creationId xmlns:p14="http://schemas.microsoft.com/office/powerpoint/2010/main" val="209684929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EYE is pronounce as the /</a:t>
            </a:r>
            <a:r>
              <a:rPr lang="en-US" dirty="0" err="1"/>
              <a:t>ī</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74</a:t>
            </a:fld>
            <a:endParaRPr lang="en-US" dirty="0"/>
          </a:p>
        </p:txBody>
      </p:sp>
    </p:spTree>
    <p:extLst>
      <p:ext uri="{BB962C8B-B14F-4D97-AF65-F5344CB8AC3E}">
        <p14:creationId xmlns:p14="http://schemas.microsoft.com/office/powerpoint/2010/main" val="405333442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 makes the /</a:t>
            </a:r>
            <a:r>
              <a:rPr lang="en-US" dirty="0" err="1"/>
              <a:t>ar</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75</a:t>
            </a:fld>
            <a:endParaRPr lang="en-US" dirty="0"/>
          </a:p>
        </p:txBody>
      </p:sp>
    </p:spTree>
    <p:extLst>
      <p:ext uri="{BB962C8B-B14F-4D97-AF65-F5344CB8AC3E}">
        <p14:creationId xmlns:p14="http://schemas.microsoft.com/office/powerpoint/2010/main" val="186798357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ŏ</a:t>
            </a:r>
            <a:r>
              <a:rPr lang="en-US" dirty="0"/>
              <a:t>/ sound.</a:t>
            </a:r>
          </a:p>
          <a:p>
            <a:r>
              <a:rPr lang="en-US" dirty="0"/>
              <a:t>This is uncommon, except after the /w/ sound (wad, wash, wasp, wallet...).</a:t>
            </a:r>
          </a:p>
        </p:txBody>
      </p:sp>
      <p:sp>
        <p:nvSpPr>
          <p:cNvPr id="4" name="Slide Number Placeholder 3"/>
          <p:cNvSpPr>
            <a:spLocks noGrp="1"/>
          </p:cNvSpPr>
          <p:nvPr>
            <p:ph type="sldNum" sz="quarter" idx="5"/>
          </p:nvPr>
        </p:nvSpPr>
        <p:spPr/>
        <p:txBody>
          <a:bodyPr/>
          <a:lstStyle/>
          <a:p>
            <a:fld id="{74369F00-BCEC-4AC3-8676-50B50AB78CE9}" type="slidenum">
              <a:rPr lang="en-US" smtClean="0"/>
              <a:t>76</a:t>
            </a:fld>
            <a:endParaRPr lang="en-US" dirty="0"/>
          </a:p>
        </p:txBody>
      </p:sp>
    </p:spTree>
    <p:extLst>
      <p:ext uri="{BB962C8B-B14F-4D97-AF65-F5344CB8AC3E}">
        <p14:creationId xmlns:p14="http://schemas.microsoft.com/office/powerpoint/2010/main" val="42132234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makes the /</a:t>
            </a:r>
            <a:r>
              <a:rPr lang="en-US" dirty="0" err="1"/>
              <a:t>ŏ</a:t>
            </a:r>
            <a:r>
              <a:rPr lang="en-US" dirty="0"/>
              <a:t>/ sound.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uncommon, except after the /w/ sound (wad, wash, wasp, wallet...).</a:t>
            </a:r>
          </a:p>
        </p:txBody>
      </p:sp>
      <p:sp>
        <p:nvSpPr>
          <p:cNvPr id="4" name="Slide Number Placeholder 3"/>
          <p:cNvSpPr>
            <a:spLocks noGrp="1"/>
          </p:cNvSpPr>
          <p:nvPr>
            <p:ph type="sldNum" sz="quarter" idx="5"/>
          </p:nvPr>
        </p:nvSpPr>
        <p:spPr/>
        <p:txBody>
          <a:bodyPr/>
          <a:lstStyle/>
          <a:p>
            <a:fld id="{74369F00-BCEC-4AC3-8676-50B50AB78CE9}" type="slidenum">
              <a:rPr lang="en-US" smtClean="0"/>
              <a:t>77</a:t>
            </a:fld>
            <a:endParaRPr lang="en-US" dirty="0"/>
          </a:p>
        </p:txBody>
      </p:sp>
    </p:spTree>
    <p:extLst>
      <p:ext uri="{BB962C8B-B14F-4D97-AF65-F5344CB8AC3E}">
        <p14:creationId xmlns:p14="http://schemas.microsoft.com/office/powerpoint/2010/main" val="233694952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EIR makes the /air/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78</a:t>
            </a:fld>
            <a:endParaRPr lang="en-US" dirty="0"/>
          </a:p>
        </p:txBody>
      </p:sp>
    </p:spTree>
    <p:extLst>
      <p:ext uri="{BB962C8B-B14F-4D97-AF65-F5344CB8AC3E}">
        <p14:creationId xmlns:p14="http://schemas.microsoft.com/office/powerpoint/2010/main" val="62448936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 makes the /OO/ sound, which is only irregular because it come in the middle of a word (i.e., no silent e at the end, no UI vowel team).  Students may read it with a /</a:t>
            </a:r>
            <a:r>
              <a:rPr lang="en-US" dirty="0" err="1"/>
              <a:t>ŭ</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79</a:t>
            </a:fld>
            <a:endParaRPr lang="en-US" dirty="0"/>
          </a:p>
        </p:txBody>
      </p:sp>
    </p:spTree>
    <p:extLst>
      <p:ext uri="{BB962C8B-B14F-4D97-AF65-F5344CB8AC3E}">
        <p14:creationId xmlns:p14="http://schemas.microsoft.com/office/powerpoint/2010/main" val="1524478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 makes the /</a:t>
            </a:r>
            <a:r>
              <a:rPr lang="en-US" b="0" dirty="0"/>
              <a:t>OO/</a:t>
            </a:r>
            <a:r>
              <a:rPr lang="en-US" b="1" dirty="0"/>
              <a:t> </a:t>
            </a:r>
            <a:r>
              <a:rPr lang="en-US" b="0" dirty="0"/>
              <a:t>sound.</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a:t>
            </a:fld>
            <a:endParaRPr lang="en-US" dirty="0"/>
          </a:p>
        </p:txBody>
      </p:sp>
    </p:spTree>
    <p:extLst>
      <p:ext uri="{BB962C8B-B14F-4D97-AF65-F5344CB8AC3E}">
        <p14:creationId xmlns:p14="http://schemas.microsoft.com/office/powerpoint/2010/main" val="339262605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U makes the /OO/ sound, which is only irregular because it come in the middle of a word (i.e., no silent e at the end, no UI vowel team).  Students may read it with a /</a:t>
            </a:r>
            <a:r>
              <a:rPr lang="en-US" dirty="0" err="1"/>
              <a:t>ŭ</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80</a:t>
            </a:fld>
            <a:endParaRPr lang="en-US" dirty="0"/>
          </a:p>
        </p:txBody>
      </p:sp>
    </p:spTree>
    <p:extLst>
      <p:ext uri="{BB962C8B-B14F-4D97-AF65-F5344CB8AC3E}">
        <p14:creationId xmlns:p14="http://schemas.microsoft.com/office/powerpoint/2010/main" val="137940472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 makes the /h/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r>
              <a:rPr lang="en-US" dirty="0"/>
              <a:t>Connect this word to WHO.</a:t>
            </a:r>
          </a:p>
        </p:txBody>
      </p:sp>
      <p:sp>
        <p:nvSpPr>
          <p:cNvPr id="4" name="Slide Number Placeholder 3"/>
          <p:cNvSpPr>
            <a:spLocks noGrp="1"/>
          </p:cNvSpPr>
          <p:nvPr>
            <p:ph type="sldNum" sz="quarter" idx="5"/>
          </p:nvPr>
        </p:nvSpPr>
        <p:spPr/>
        <p:txBody>
          <a:bodyPr/>
          <a:lstStyle/>
          <a:p>
            <a:fld id="{74369F00-BCEC-4AC3-8676-50B50AB78CE9}" type="slidenum">
              <a:rPr lang="en-US" smtClean="0"/>
              <a:t>81</a:t>
            </a:fld>
            <a:endParaRPr lang="en-US" dirty="0"/>
          </a:p>
        </p:txBody>
      </p:sp>
    </p:spTree>
    <p:extLst>
      <p:ext uri="{BB962C8B-B14F-4D97-AF65-F5344CB8AC3E}">
        <p14:creationId xmlns:p14="http://schemas.microsoft.com/office/powerpoint/2010/main" val="13041221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 makes the /h/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/OO/ sound.</a:t>
            </a:r>
          </a:p>
          <a:p>
            <a:r>
              <a:rPr lang="en-US" dirty="0"/>
              <a:t>S makes the /z/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r>
              <a:rPr lang="en-US" dirty="0"/>
              <a:t>NOTE:  S is actually the </a:t>
            </a:r>
            <a:r>
              <a:rPr lang="en-US" i="1" dirty="0"/>
              <a:t>most common</a:t>
            </a:r>
            <a:r>
              <a:rPr lang="en-US" i="0" dirty="0"/>
              <a:t> spelling of /z/, but because this word comes early in reading instruction, alternative pronunciations for letters may not have been addressed yet.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Connect this word to WHO.</a:t>
            </a:r>
          </a:p>
        </p:txBody>
      </p:sp>
      <p:sp>
        <p:nvSpPr>
          <p:cNvPr id="4" name="Slide Number Placeholder 3"/>
          <p:cNvSpPr>
            <a:spLocks noGrp="1"/>
          </p:cNvSpPr>
          <p:nvPr>
            <p:ph type="sldNum" sz="quarter" idx="5"/>
          </p:nvPr>
        </p:nvSpPr>
        <p:spPr/>
        <p:txBody>
          <a:bodyPr/>
          <a:lstStyle/>
          <a:p>
            <a:fld id="{74369F00-BCEC-4AC3-8676-50B50AB78CE9}" type="slidenum">
              <a:rPr lang="en-US" smtClean="0"/>
              <a:t>82</a:t>
            </a:fld>
            <a:endParaRPr lang="en-US" dirty="0"/>
          </a:p>
        </p:txBody>
      </p:sp>
    </p:spTree>
    <p:extLst>
      <p:ext uri="{BB962C8B-B14F-4D97-AF65-F5344CB8AC3E}">
        <p14:creationId xmlns:p14="http://schemas.microsoft.com/office/powerpoint/2010/main" val="69153445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 makes the /</a:t>
            </a:r>
            <a:r>
              <a:rPr lang="en-US" dirty="0" err="1"/>
              <a:t>ə</a:t>
            </a:r>
            <a:r>
              <a:rPr lang="en-US" dirty="0"/>
              <a:t>/ sound.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silent E at the end of the word does not make the previous vowel long.</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83</a:t>
            </a:fld>
            <a:endParaRPr lang="en-US" dirty="0"/>
          </a:p>
        </p:txBody>
      </p:sp>
    </p:spTree>
    <p:extLst>
      <p:ext uri="{BB962C8B-B14F-4D97-AF65-F5344CB8AC3E}">
        <p14:creationId xmlns:p14="http://schemas.microsoft.com/office/powerpoint/2010/main" val="303687799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HOU makes the /</a:t>
            </a:r>
            <a:r>
              <a:rPr lang="en-US" dirty="0" err="1"/>
              <a:t>ou</a:t>
            </a:r>
            <a:r>
              <a:rPr lang="en-US" dirty="0"/>
              <a:t>/ sound.  This could also be presented as the H is silent, and the OU makes its regular sound.</a:t>
            </a:r>
          </a:p>
        </p:txBody>
      </p:sp>
      <p:sp>
        <p:nvSpPr>
          <p:cNvPr id="4" name="Slide Number Placeholder 3"/>
          <p:cNvSpPr>
            <a:spLocks noGrp="1"/>
          </p:cNvSpPr>
          <p:nvPr>
            <p:ph type="sldNum" sz="quarter" idx="5"/>
          </p:nvPr>
        </p:nvSpPr>
        <p:spPr/>
        <p:txBody>
          <a:bodyPr/>
          <a:lstStyle/>
          <a:p>
            <a:fld id="{74369F00-BCEC-4AC3-8676-50B50AB78CE9}" type="slidenum">
              <a:rPr lang="en-US" smtClean="0"/>
              <a:t>84</a:t>
            </a:fld>
            <a:endParaRPr lang="en-US" dirty="0"/>
          </a:p>
        </p:txBody>
      </p:sp>
    </p:spTree>
    <p:extLst>
      <p:ext uri="{BB962C8B-B14F-4D97-AF65-F5344CB8AC3E}">
        <p14:creationId xmlns:p14="http://schemas.microsoft.com/office/powerpoint/2010/main" val="249389936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 makes the /</a:t>
            </a:r>
            <a:r>
              <a:rPr lang="en-US" dirty="0" err="1"/>
              <a:t>ŏ</a:t>
            </a:r>
            <a:r>
              <a:rPr lang="en-US" dirty="0"/>
              <a:t>/ sound.  This could also be presented as the H is silent, and the O makes its regular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85</a:t>
            </a:fld>
            <a:endParaRPr lang="en-US" dirty="0"/>
          </a:p>
        </p:txBody>
      </p:sp>
    </p:spTree>
    <p:extLst>
      <p:ext uri="{BB962C8B-B14F-4D97-AF65-F5344CB8AC3E}">
        <p14:creationId xmlns:p14="http://schemas.microsoft.com/office/powerpoint/2010/main" val="254492769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 makes the /</a:t>
            </a:r>
            <a:r>
              <a:rPr lang="en-US" dirty="0" err="1"/>
              <a:t>ŏ</a:t>
            </a:r>
            <a:r>
              <a:rPr lang="en-US" dirty="0"/>
              <a:t>/ sound.  This could also be presented as the H is silent, and the O makes its regular sound.</a:t>
            </a:r>
          </a:p>
          <a:p>
            <a:r>
              <a:rPr lang="en-US" dirty="0"/>
              <a:t>The OR making the /</a:t>
            </a:r>
            <a:r>
              <a:rPr lang="en-US" dirty="0" err="1"/>
              <a:t>er</a:t>
            </a:r>
            <a:r>
              <a:rPr lang="en-US" dirty="0"/>
              <a:t>/ sound may be considered irregular, depending on whether students have learned other words ending in OR.</a:t>
            </a:r>
          </a:p>
        </p:txBody>
      </p:sp>
      <p:sp>
        <p:nvSpPr>
          <p:cNvPr id="4" name="Slide Number Placeholder 3"/>
          <p:cNvSpPr>
            <a:spLocks noGrp="1"/>
          </p:cNvSpPr>
          <p:nvPr>
            <p:ph type="sldNum" sz="quarter" idx="5"/>
          </p:nvPr>
        </p:nvSpPr>
        <p:spPr/>
        <p:txBody>
          <a:bodyPr/>
          <a:lstStyle/>
          <a:p>
            <a:fld id="{74369F00-BCEC-4AC3-8676-50B50AB78CE9}" type="slidenum">
              <a:rPr lang="en-US" smtClean="0"/>
              <a:t>86</a:t>
            </a:fld>
            <a:endParaRPr lang="en-US" dirty="0"/>
          </a:p>
        </p:txBody>
      </p:sp>
    </p:spTree>
    <p:extLst>
      <p:ext uri="{BB962C8B-B14F-4D97-AF65-F5344CB8AC3E}">
        <p14:creationId xmlns:p14="http://schemas.microsoft.com/office/powerpoint/2010/main" val="57530485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AY makes the /</a:t>
            </a:r>
            <a:r>
              <a:rPr lang="en-US" dirty="0" err="1"/>
              <a:t>ĕ</a:t>
            </a:r>
            <a:r>
              <a:rPr lang="en-US" dirty="0"/>
              <a:t>/ sound.</a:t>
            </a:r>
          </a:p>
          <a:p>
            <a:r>
              <a:rPr lang="en-US" dirty="0"/>
              <a:t>S makes the /z/ sound.</a:t>
            </a:r>
          </a:p>
          <a:p>
            <a:r>
              <a:rPr lang="en-US" dirty="0"/>
              <a:t>NOTE:  S is actually the </a:t>
            </a:r>
            <a:r>
              <a:rPr lang="en-US" i="1" dirty="0"/>
              <a:t>most common</a:t>
            </a:r>
            <a:r>
              <a:rPr lang="en-US" i="0" dirty="0"/>
              <a:t> spelling of /z/, but because this word comes very early in reading instruction, alternative pronunciations for letters may not have been addressed yet.</a:t>
            </a:r>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87</a:t>
            </a:fld>
            <a:endParaRPr lang="en-US" dirty="0"/>
          </a:p>
        </p:txBody>
      </p:sp>
    </p:spTree>
    <p:extLst>
      <p:ext uri="{BB962C8B-B14F-4D97-AF65-F5344CB8AC3E}">
        <p14:creationId xmlns:p14="http://schemas.microsoft.com/office/powerpoint/2010/main" val="361501605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 makes the /</a:t>
            </a:r>
            <a:r>
              <a:rPr lang="en-US" dirty="0" err="1"/>
              <a:t>ā</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88</a:t>
            </a:fld>
            <a:endParaRPr lang="en-US" dirty="0"/>
          </a:p>
        </p:txBody>
      </p:sp>
    </p:spTree>
    <p:extLst>
      <p:ext uri="{BB962C8B-B14F-4D97-AF65-F5344CB8AC3E}">
        <p14:creationId xmlns:p14="http://schemas.microsoft.com/office/powerpoint/2010/main" val="3292226481"/>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 makes the /</a:t>
            </a:r>
            <a:r>
              <a:rPr lang="en-US" dirty="0" err="1"/>
              <a:t>ā</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89</a:t>
            </a:fld>
            <a:endParaRPr lang="en-US" dirty="0"/>
          </a:p>
        </p:txBody>
      </p:sp>
    </p:spTree>
    <p:extLst>
      <p:ext uri="{BB962C8B-B14F-4D97-AF65-F5344CB8AC3E}">
        <p14:creationId xmlns:p14="http://schemas.microsoft.com/office/powerpoint/2010/main" val="3535082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makes the /</a:t>
            </a:r>
            <a:r>
              <a:rPr lang="en-US" b="0" dirty="0"/>
              <a:t>OO/ sound.</a:t>
            </a:r>
            <a:endParaRPr lang="en-US" dirty="0"/>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a:t>
            </a:fld>
            <a:endParaRPr lang="en-US" dirty="0"/>
          </a:p>
        </p:txBody>
      </p:sp>
    </p:spTree>
    <p:extLst>
      <p:ext uri="{BB962C8B-B14F-4D97-AF65-F5344CB8AC3E}">
        <p14:creationId xmlns:p14="http://schemas.microsoft.com/office/powerpoint/2010/main" val="282308689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OUGH makes the /aw/ sound.</a:t>
            </a:r>
          </a:p>
        </p:txBody>
      </p:sp>
      <p:sp>
        <p:nvSpPr>
          <p:cNvPr id="4" name="Slide Number Placeholder 3"/>
          <p:cNvSpPr>
            <a:spLocks noGrp="1"/>
          </p:cNvSpPr>
          <p:nvPr>
            <p:ph type="sldNum" sz="quarter" idx="5"/>
          </p:nvPr>
        </p:nvSpPr>
        <p:spPr/>
        <p:txBody>
          <a:bodyPr/>
          <a:lstStyle/>
          <a:p>
            <a:fld id="{74369F00-BCEC-4AC3-8676-50B50AB78CE9}" type="slidenum">
              <a:rPr lang="en-US" smtClean="0"/>
              <a:t>90</a:t>
            </a:fld>
            <a:endParaRPr lang="en-US" dirty="0"/>
          </a:p>
        </p:txBody>
      </p:sp>
    </p:spTree>
    <p:extLst>
      <p:ext uri="{BB962C8B-B14F-4D97-AF65-F5344CB8AC3E}">
        <p14:creationId xmlns:p14="http://schemas.microsoft.com/office/powerpoint/2010/main" val="202714173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OUGH makes the /aw/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91</a:t>
            </a:fld>
            <a:endParaRPr lang="en-US" dirty="0"/>
          </a:p>
        </p:txBody>
      </p:sp>
    </p:spTree>
    <p:extLst>
      <p:ext uri="{BB962C8B-B14F-4D97-AF65-F5344CB8AC3E}">
        <p14:creationId xmlns:p14="http://schemas.microsoft.com/office/powerpoint/2010/main" val="5034337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OUGH makes the /aw/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92</a:t>
            </a:fld>
            <a:endParaRPr lang="en-US" dirty="0"/>
          </a:p>
        </p:txBody>
      </p:sp>
    </p:spTree>
    <p:extLst>
      <p:ext uri="{BB962C8B-B14F-4D97-AF65-F5344CB8AC3E}">
        <p14:creationId xmlns:p14="http://schemas.microsoft.com/office/powerpoint/2010/main" val="156073458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OUGH makes the /aw/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93</a:t>
            </a:fld>
            <a:endParaRPr lang="en-US" dirty="0"/>
          </a:p>
        </p:txBody>
      </p:sp>
    </p:spTree>
    <p:extLst>
      <p:ext uri="{BB962C8B-B14F-4D97-AF65-F5344CB8AC3E}">
        <p14:creationId xmlns:p14="http://schemas.microsoft.com/office/powerpoint/2010/main" val="16981891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 makes the /</a:t>
            </a:r>
            <a:r>
              <a:rPr lang="en-US" dirty="0" err="1"/>
              <a:t>oo</a:t>
            </a:r>
            <a:r>
              <a:rPr lang="en-US" dirty="0"/>
              <a:t>/ sound.</a:t>
            </a:r>
          </a:p>
        </p:txBody>
      </p:sp>
      <p:sp>
        <p:nvSpPr>
          <p:cNvPr id="4" name="Slide Number Placeholder 3"/>
          <p:cNvSpPr>
            <a:spLocks noGrp="1"/>
          </p:cNvSpPr>
          <p:nvPr>
            <p:ph type="sldNum" sz="quarter" idx="5"/>
          </p:nvPr>
        </p:nvSpPr>
        <p:spPr/>
        <p:txBody>
          <a:bodyPr/>
          <a:lstStyle/>
          <a:p>
            <a:fld id="{74369F00-BCEC-4AC3-8676-50B50AB78CE9}" type="slidenum">
              <a:rPr lang="en-US" smtClean="0"/>
              <a:t>94</a:t>
            </a:fld>
            <a:endParaRPr lang="en-US" dirty="0"/>
          </a:p>
        </p:txBody>
      </p:sp>
    </p:spTree>
    <p:extLst>
      <p:ext uri="{BB962C8B-B14F-4D97-AF65-F5344CB8AC3E}">
        <p14:creationId xmlns:p14="http://schemas.microsoft.com/office/powerpoint/2010/main" val="74877814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 makes the /</a:t>
            </a:r>
            <a:r>
              <a:rPr lang="en-US" dirty="0" err="1"/>
              <a:t>oo</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95</a:t>
            </a:fld>
            <a:endParaRPr lang="en-US" dirty="0"/>
          </a:p>
        </p:txBody>
      </p:sp>
    </p:spTree>
    <p:extLst>
      <p:ext uri="{BB962C8B-B14F-4D97-AF65-F5344CB8AC3E}">
        <p14:creationId xmlns:p14="http://schemas.microsoft.com/office/powerpoint/2010/main" val="26810403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 makes the /</a:t>
            </a:r>
            <a:r>
              <a:rPr lang="en-US" dirty="0" err="1"/>
              <a:t>oo</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96</a:t>
            </a:fld>
            <a:endParaRPr lang="en-US" dirty="0"/>
          </a:p>
        </p:txBody>
      </p:sp>
    </p:spTree>
    <p:extLst>
      <p:ext uri="{BB962C8B-B14F-4D97-AF65-F5344CB8AC3E}">
        <p14:creationId xmlns:p14="http://schemas.microsoft.com/office/powerpoint/2010/main" val="8250424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 makes the /</a:t>
            </a:r>
            <a:r>
              <a:rPr lang="en-US" dirty="0" err="1"/>
              <a:t>oo</a:t>
            </a:r>
            <a:r>
              <a:rPr lang="en-US" dirty="0"/>
              <a:t>/ sound.</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97</a:t>
            </a:fld>
            <a:endParaRPr lang="en-US" dirty="0"/>
          </a:p>
        </p:txBody>
      </p:sp>
    </p:spTree>
    <p:extLst>
      <p:ext uri="{BB962C8B-B14F-4D97-AF65-F5344CB8AC3E}">
        <p14:creationId xmlns:p14="http://schemas.microsoft.com/office/powerpoint/2010/main" val="77191087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pronunciation, the T can be silent.  In this case, the EN is typically pronounced as a syllabic consonant /n/.</a:t>
            </a:r>
          </a:p>
        </p:txBody>
      </p:sp>
      <p:sp>
        <p:nvSpPr>
          <p:cNvPr id="4" name="Slide Number Placeholder 3"/>
          <p:cNvSpPr>
            <a:spLocks noGrp="1"/>
          </p:cNvSpPr>
          <p:nvPr>
            <p:ph type="sldNum" sz="quarter" idx="5"/>
          </p:nvPr>
        </p:nvSpPr>
        <p:spPr/>
        <p:txBody>
          <a:bodyPr/>
          <a:lstStyle/>
          <a:p>
            <a:fld id="{74369F00-BCEC-4AC3-8676-50B50AB78CE9}" type="slidenum">
              <a:rPr lang="en-US" smtClean="0"/>
              <a:t>98</a:t>
            </a:fld>
            <a:endParaRPr lang="en-US" dirty="0"/>
          </a:p>
        </p:txBody>
      </p:sp>
    </p:spTree>
    <p:extLst>
      <p:ext uri="{BB962C8B-B14F-4D97-AF65-F5344CB8AC3E}">
        <p14:creationId xmlns:p14="http://schemas.microsoft.com/office/powerpoint/2010/main" val="1917524705"/>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T is silent.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EN is typically pronounced as a syllabic consonant /n/.</a:t>
            </a:r>
          </a:p>
          <a:p>
            <a:endParaRPr lang="en-US" dirty="0"/>
          </a:p>
        </p:txBody>
      </p:sp>
      <p:sp>
        <p:nvSpPr>
          <p:cNvPr id="4" name="Slide Number Placeholder 3"/>
          <p:cNvSpPr>
            <a:spLocks noGrp="1"/>
          </p:cNvSpPr>
          <p:nvPr>
            <p:ph type="sldNum" sz="quarter" idx="5"/>
          </p:nvPr>
        </p:nvSpPr>
        <p:spPr/>
        <p:txBody>
          <a:bodyPr/>
          <a:lstStyle/>
          <a:p>
            <a:fld id="{74369F00-BCEC-4AC3-8676-50B50AB78CE9}" type="slidenum">
              <a:rPr lang="en-US" smtClean="0"/>
              <a:t>99</a:t>
            </a:fld>
            <a:endParaRPr lang="en-US" dirty="0"/>
          </a:p>
        </p:txBody>
      </p:sp>
    </p:spTree>
    <p:extLst>
      <p:ext uri="{BB962C8B-B14F-4D97-AF65-F5344CB8AC3E}">
        <p14:creationId xmlns:p14="http://schemas.microsoft.com/office/powerpoint/2010/main" val="367923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3AD055-4131-46FC-9BC1-F713FA5FBCCA}" type="datetimeFigureOut">
              <a:rPr lang="en-US" smtClean="0"/>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4108986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AD055-4131-46FC-9BC1-F713FA5FBCCA}" type="datetimeFigureOut">
              <a:rPr lang="en-US" smtClean="0"/>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85849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AD055-4131-46FC-9BC1-F713FA5FBCCA}" type="datetimeFigureOut">
              <a:rPr lang="en-US" smtClean="0"/>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220976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3AD055-4131-46FC-9BC1-F713FA5FBCCA}" type="datetimeFigureOut">
              <a:rPr lang="en-US" smtClean="0"/>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141345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3AD055-4131-46FC-9BC1-F713FA5FBCCA}" type="datetimeFigureOut">
              <a:rPr lang="en-US" smtClean="0"/>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384263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3AD055-4131-46FC-9BC1-F713FA5FBCCA}" type="datetimeFigureOut">
              <a:rPr lang="en-US" smtClean="0"/>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409920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3AD055-4131-46FC-9BC1-F713FA5FBCCA}" type="datetimeFigureOut">
              <a:rPr lang="en-US" smtClean="0"/>
              <a:t>6/28/20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285392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3AD055-4131-46FC-9BC1-F713FA5FBCCA}" type="datetimeFigureOut">
              <a:rPr lang="en-US" smtClean="0"/>
              <a:t>6/28/20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38490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AD055-4131-46FC-9BC1-F713FA5FBCCA}" type="datetimeFigureOut">
              <a:rPr lang="en-US" smtClean="0"/>
              <a:t>6/28/20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3568335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3AD055-4131-46FC-9BC1-F713FA5FBCCA}" type="datetimeFigureOut">
              <a:rPr lang="en-US" smtClean="0"/>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315969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3AD055-4131-46FC-9BC1-F713FA5FBCCA}" type="datetimeFigureOut">
              <a:rPr lang="en-US" smtClean="0"/>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167C9-F1F7-42B0-A0C7-EEB85B1B5977}" type="slidenum">
              <a:rPr lang="en-US" smtClean="0"/>
              <a:t>‹#›</a:t>
            </a:fld>
            <a:endParaRPr lang="en-US" dirty="0"/>
          </a:p>
        </p:txBody>
      </p:sp>
    </p:spTree>
    <p:extLst>
      <p:ext uri="{BB962C8B-B14F-4D97-AF65-F5344CB8AC3E}">
        <p14:creationId xmlns:p14="http://schemas.microsoft.com/office/powerpoint/2010/main" val="397588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AD055-4131-46FC-9BC1-F713FA5FBCCA}" type="datetimeFigureOut">
              <a:rPr lang="en-US" smtClean="0"/>
              <a:t>6/28/20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167C9-F1F7-42B0-A0C7-EEB85B1B5977}" type="slidenum">
              <a:rPr lang="en-US" smtClean="0"/>
              <a:t>‹#›</a:t>
            </a:fld>
            <a:endParaRPr lang="en-US" dirty="0"/>
          </a:p>
        </p:txBody>
      </p:sp>
      <p:pic>
        <p:nvPicPr>
          <p:cNvPr id="9" name="Picture 8">
            <a:extLst>
              <a:ext uri="{FF2B5EF4-FFF2-40B4-BE49-F238E27FC236}">
                <a16:creationId xmlns:a16="http://schemas.microsoft.com/office/drawing/2014/main" id="{EA545D1A-4009-AC45-A086-4D3267B7FC08}"/>
              </a:ext>
            </a:extLst>
          </p:cNvPr>
          <p:cNvPicPr>
            <a:picLocks noChangeAspect="1"/>
          </p:cNvPicPr>
          <p:nvPr userDrawn="1"/>
        </p:nvPicPr>
        <p:blipFill>
          <a:blip r:embed="rId13"/>
          <a:stretch>
            <a:fillRect/>
          </a:stretch>
        </p:blipFill>
        <p:spPr>
          <a:xfrm>
            <a:off x="79218" y="6423159"/>
            <a:ext cx="413064" cy="365125"/>
          </a:xfrm>
          <a:prstGeom prst="rect">
            <a:avLst/>
          </a:prstGeom>
        </p:spPr>
      </p:pic>
    </p:spTree>
    <p:extLst>
      <p:ext uri="{BB962C8B-B14F-4D97-AF65-F5344CB8AC3E}">
        <p14:creationId xmlns:p14="http://schemas.microsoft.com/office/powerpoint/2010/main" val="1344936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7B73074-021B-4A58-AA1C-9D170FC040EC}"/>
              </a:ext>
            </a:extLst>
          </p:cNvPr>
          <p:cNvSpPr txBox="1">
            <a:spLocks/>
          </p:cNvSpPr>
          <p:nvPr/>
        </p:nvSpPr>
        <p:spPr>
          <a:xfrm>
            <a:off x="0" y="1905000"/>
            <a:ext cx="9144000" cy="103514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22409C"/>
                </a:solidFill>
                <a:latin typeface="Century Gothic" panose="020B0502020202020204" pitchFamily="34" charset="0"/>
              </a:rPr>
              <a:t>Irregular “Heart” Words</a:t>
            </a:r>
          </a:p>
          <a:p>
            <a:pPr algn="ctr"/>
            <a:endParaRPr lang="en-US" sz="3600" b="1" dirty="0">
              <a:solidFill>
                <a:srgbClr val="22409C"/>
              </a:solidFill>
              <a:latin typeface="Century Gothic" panose="020B0502020202020204" pitchFamily="34" charset="0"/>
            </a:endParaRPr>
          </a:p>
        </p:txBody>
      </p:sp>
      <p:pic>
        <p:nvPicPr>
          <p:cNvPr id="3" name="Picture 2">
            <a:extLst>
              <a:ext uri="{FF2B5EF4-FFF2-40B4-BE49-F238E27FC236}">
                <a16:creationId xmlns:a16="http://schemas.microsoft.com/office/drawing/2014/main" id="{C4A6224F-A285-7C4B-A1AB-BEC110CA15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9250" y="2878798"/>
            <a:ext cx="3365500" cy="2692400"/>
          </a:xfrm>
          <a:prstGeom prst="rect">
            <a:avLst/>
          </a:prstGeom>
        </p:spPr>
      </p:pic>
    </p:spTree>
    <p:extLst>
      <p:ext uri="{BB962C8B-B14F-4D97-AF65-F5344CB8AC3E}">
        <p14:creationId xmlns:p14="http://schemas.microsoft.com/office/powerpoint/2010/main" val="112837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of</a:t>
            </a:r>
          </a:p>
        </p:txBody>
      </p:sp>
      <p:sp>
        <p:nvSpPr>
          <p:cNvPr id="12" name="Heart 11">
            <a:extLst>
              <a:ext uri="{FF2B5EF4-FFF2-40B4-BE49-F238E27FC236}">
                <a16:creationId xmlns:a16="http://schemas.microsoft.com/office/drawing/2014/main" id="{BB925A6F-8B1A-1B48-818C-725B478D4A22}"/>
              </a:ext>
            </a:extLst>
          </p:cNvPr>
          <p:cNvSpPr/>
          <p:nvPr/>
        </p:nvSpPr>
        <p:spPr>
          <a:xfrm>
            <a:off x="4734234" y="413047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1DEEBC48-848F-6740-A047-B8A513FDC9C7}"/>
              </a:ext>
            </a:extLst>
          </p:cNvPr>
          <p:cNvSpPr/>
          <p:nvPr/>
        </p:nvSpPr>
        <p:spPr>
          <a:xfrm>
            <a:off x="3894006" y="412644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677648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gone</a:t>
            </a:r>
          </a:p>
        </p:txBody>
      </p:sp>
      <p:sp>
        <p:nvSpPr>
          <p:cNvPr id="2" name="Rectangle 1">
            <a:extLst>
              <a:ext uri="{FF2B5EF4-FFF2-40B4-BE49-F238E27FC236}">
                <a16:creationId xmlns:a16="http://schemas.microsoft.com/office/drawing/2014/main" id="{4AF847E3-A911-4C0F-B6A2-9334BB260FA4}"/>
              </a:ext>
            </a:extLst>
          </p:cNvPr>
          <p:cNvSpPr/>
          <p:nvPr/>
        </p:nvSpPr>
        <p:spPr>
          <a:xfrm>
            <a:off x="2937438"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4858897" y="40687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B9D73AEB-4C25-9648-9453-46063783682E}"/>
              </a:ext>
            </a:extLst>
          </p:cNvPr>
          <p:cNvSpPr/>
          <p:nvPr/>
        </p:nvSpPr>
        <p:spPr>
          <a:xfrm>
            <a:off x="5721865"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1D06D09-D2D8-B345-A88B-C74AF609E4F8}"/>
              </a:ext>
            </a:extLst>
          </p:cNvPr>
          <p:cNvSpPr/>
          <p:nvPr/>
        </p:nvSpPr>
        <p:spPr>
          <a:xfrm>
            <a:off x="3929761" y="4068792"/>
            <a:ext cx="637308" cy="635619"/>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407702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move</a:t>
            </a:r>
          </a:p>
        </p:txBody>
      </p:sp>
      <p:sp>
        <p:nvSpPr>
          <p:cNvPr id="2" name="Rectangle 1">
            <a:extLst>
              <a:ext uri="{FF2B5EF4-FFF2-40B4-BE49-F238E27FC236}">
                <a16:creationId xmlns:a16="http://schemas.microsoft.com/office/drawing/2014/main" id="{4AF847E3-A911-4C0F-B6A2-9334BB260FA4}"/>
              </a:ext>
            </a:extLst>
          </p:cNvPr>
          <p:cNvSpPr/>
          <p:nvPr/>
        </p:nvSpPr>
        <p:spPr>
          <a:xfrm>
            <a:off x="2916264" y="406879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043724" y="40687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4477CFEA-073C-7C43-AC76-7945F694F8BB}"/>
              </a:ext>
            </a:extLst>
          </p:cNvPr>
          <p:cNvSpPr/>
          <p:nvPr/>
        </p:nvSpPr>
        <p:spPr>
          <a:xfrm>
            <a:off x="4044857"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4B63735B-CFB8-4545-AD7F-D9303B178587}"/>
              </a:ext>
            </a:extLst>
          </p:cNvPr>
          <p:cNvSpPr/>
          <p:nvPr/>
        </p:nvSpPr>
        <p:spPr>
          <a:xfrm>
            <a:off x="5913237"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8071725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pretty</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408856" y="406879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132215" y="40687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7AC3A8D4-F5CF-4545-81A0-71BEFE4C7119}"/>
              </a:ext>
            </a:extLst>
          </p:cNvPr>
          <p:cNvSpPr/>
          <p:nvPr/>
        </p:nvSpPr>
        <p:spPr>
          <a:xfrm>
            <a:off x="3342216" y="4068793"/>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3B28BC4C-4787-0F4D-B376-3955A63A0E40}"/>
              </a:ext>
            </a:extLst>
          </p:cNvPr>
          <p:cNvSpPr/>
          <p:nvPr/>
        </p:nvSpPr>
        <p:spPr>
          <a:xfrm>
            <a:off x="4154324"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807096B-EE54-DB46-B2BE-D047FE4E13AE}"/>
              </a:ext>
            </a:extLst>
          </p:cNvPr>
          <p:cNvSpPr/>
          <p:nvPr/>
        </p:nvSpPr>
        <p:spPr>
          <a:xfrm>
            <a:off x="5938286" y="4068793"/>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6395679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pear</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3112189"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786B94D5-F9D6-DF4A-9652-86AB3DB57AD8}"/>
              </a:ext>
            </a:extLst>
          </p:cNvPr>
          <p:cNvSpPr/>
          <p:nvPr/>
        </p:nvSpPr>
        <p:spPr>
          <a:xfrm>
            <a:off x="4829551"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425DD15C-A365-C143-96E2-3F3DC389C267}"/>
              </a:ext>
            </a:extLst>
          </p:cNvPr>
          <p:cNvCxnSpPr>
            <a:cxnSpLocks/>
          </p:cNvCxnSpPr>
          <p:nvPr/>
        </p:nvCxnSpPr>
        <p:spPr>
          <a:xfrm>
            <a:off x="3982941" y="3929332"/>
            <a:ext cx="22164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892275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bear</a:t>
            </a:r>
          </a:p>
        </p:txBody>
      </p:sp>
      <p:sp>
        <p:nvSpPr>
          <p:cNvPr id="2" name="Rectangle 1">
            <a:extLst>
              <a:ext uri="{FF2B5EF4-FFF2-40B4-BE49-F238E27FC236}">
                <a16:creationId xmlns:a16="http://schemas.microsoft.com/office/drawing/2014/main" id="{4AF847E3-A911-4C0F-B6A2-9334BB260FA4}"/>
              </a:ext>
            </a:extLst>
          </p:cNvPr>
          <p:cNvSpPr/>
          <p:nvPr/>
        </p:nvSpPr>
        <p:spPr>
          <a:xfrm>
            <a:off x="3091339" y="406433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B5933C84-60D8-424C-875E-ADD58DB81870}"/>
              </a:ext>
            </a:extLst>
          </p:cNvPr>
          <p:cNvSpPr/>
          <p:nvPr/>
        </p:nvSpPr>
        <p:spPr>
          <a:xfrm>
            <a:off x="4779855"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66209FCD-EFE6-B442-B216-76F527FA6187}"/>
              </a:ext>
            </a:extLst>
          </p:cNvPr>
          <p:cNvCxnSpPr>
            <a:cxnSpLocks/>
          </p:cNvCxnSpPr>
          <p:nvPr/>
        </p:nvCxnSpPr>
        <p:spPr>
          <a:xfrm>
            <a:off x="4102814" y="3924433"/>
            <a:ext cx="22164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20156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tear</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3111217" y="406433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CA48F0AD-2DDB-0549-8D10-D80F4540E6B2}"/>
              </a:ext>
            </a:extLst>
          </p:cNvPr>
          <p:cNvSpPr/>
          <p:nvPr/>
        </p:nvSpPr>
        <p:spPr>
          <a:xfrm>
            <a:off x="4521438"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1B37B853-07D3-E247-A402-199E4FB4CACB}"/>
              </a:ext>
            </a:extLst>
          </p:cNvPr>
          <p:cNvCxnSpPr>
            <a:cxnSpLocks/>
          </p:cNvCxnSpPr>
          <p:nvPr/>
        </p:nvCxnSpPr>
        <p:spPr>
          <a:xfrm>
            <a:off x="3748526" y="3909193"/>
            <a:ext cx="22164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9609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wear</a:t>
            </a:r>
          </a:p>
        </p:txBody>
      </p:sp>
      <p:sp>
        <p:nvSpPr>
          <p:cNvPr id="2" name="Rectangle 1">
            <a:extLst>
              <a:ext uri="{FF2B5EF4-FFF2-40B4-BE49-F238E27FC236}">
                <a16:creationId xmlns:a16="http://schemas.microsoft.com/office/drawing/2014/main" id="{4AF847E3-A911-4C0F-B6A2-9334BB260FA4}"/>
              </a:ext>
            </a:extLst>
          </p:cNvPr>
          <p:cNvSpPr/>
          <p:nvPr/>
        </p:nvSpPr>
        <p:spPr>
          <a:xfrm>
            <a:off x="3092402" y="406433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E33D015C-15D2-0F4C-9EEC-D7C6A2899CB5}"/>
              </a:ext>
            </a:extLst>
          </p:cNvPr>
          <p:cNvSpPr/>
          <p:nvPr/>
        </p:nvSpPr>
        <p:spPr>
          <a:xfrm>
            <a:off x="4829551"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A77B842F-9D5B-D845-9A1B-C01498EF4055}"/>
              </a:ext>
            </a:extLst>
          </p:cNvPr>
          <p:cNvCxnSpPr>
            <a:cxnSpLocks/>
          </p:cNvCxnSpPr>
          <p:nvPr/>
        </p:nvCxnSpPr>
        <p:spPr>
          <a:xfrm>
            <a:off x="4013421" y="3924433"/>
            <a:ext cx="22164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1847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write</a:t>
            </a:r>
          </a:p>
        </p:txBody>
      </p:sp>
      <p:sp>
        <p:nvSpPr>
          <p:cNvPr id="2" name="Rectangle 1">
            <a:extLst>
              <a:ext uri="{FF2B5EF4-FFF2-40B4-BE49-F238E27FC236}">
                <a16:creationId xmlns:a16="http://schemas.microsoft.com/office/drawing/2014/main" id="{4AF847E3-A911-4C0F-B6A2-9334BB260FA4}"/>
              </a:ext>
            </a:extLst>
          </p:cNvPr>
          <p:cNvSpPr/>
          <p:nvPr/>
        </p:nvSpPr>
        <p:spPr>
          <a:xfrm>
            <a:off x="5159137" y="403866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D355B4A-FA31-E449-A584-D86220929FC7}"/>
              </a:ext>
            </a:extLst>
          </p:cNvPr>
          <p:cNvSpPr/>
          <p:nvPr/>
        </p:nvSpPr>
        <p:spPr>
          <a:xfrm>
            <a:off x="3325440" y="404312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8CDF418-511F-2249-8C67-328C8A54D13B}"/>
              </a:ext>
            </a:extLst>
          </p:cNvPr>
          <p:cNvCxnSpPr>
            <a:cxnSpLocks/>
          </p:cNvCxnSpPr>
          <p:nvPr/>
        </p:nvCxnSpPr>
        <p:spPr>
          <a:xfrm>
            <a:off x="3065890" y="3883524"/>
            <a:ext cx="124239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A04863ED-B108-9A41-B927-5DE195977970}"/>
              </a:ext>
            </a:extLst>
          </p:cNvPr>
          <p:cNvSpPr/>
          <p:nvPr/>
        </p:nvSpPr>
        <p:spPr>
          <a:xfrm>
            <a:off x="4466293" y="403866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670526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again</a:t>
            </a:r>
          </a:p>
        </p:txBody>
      </p:sp>
      <p:sp>
        <p:nvSpPr>
          <p:cNvPr id="2" name="Rectangle 1">
            <a:extLst>
              <a:ext uri="{FF2B5EF4-FFF2-40B4-BE49-F238E27FC236}">
                <a16:creationId xmlns:a16="http://schemas.microsoft.com/office/drawing/2014/main" id="{4AF847E3-A911-4C0F-B6A2-9334BB260FA4}"/>
              </a:ext>
            </a:extLst>
          </p:cNvPr>
          <p:cNvSpPr/>
          <p:nvPr/>
        </p:nvSpPr>
        <p:spPr>
          <a:xfrm>
            <a:off x="3674185"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DE15882-5E08-4513-8A3A-EC90EFF6218D}"/>
              </a:ext>
            </a:extLst>
          </p:cNvPr>
          <p:cNvSpPr/>
          <p:nvPr/>
        </p:nvSpPr>
        <p:spPr>
          <a:xfrm>
            <a:off x="6023730" y="4068793"/>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BB7EB0A1-64F7-AF49-A9AF-1443DB72C581}"/>
              </a:ext>
            </a:extLst>
          </p:cNvPr>
          <p:cNvSpPr/>
          <p:nvPr/>
        </p:nvSpPr>
        <p:spPr>
          <a:xfrm>
            <a:off x="2615856"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2A660694-96AE-C54E-BE02-B120A4370E95}"/>
              </a:ext>
            </a:extLst>
          </p:cNvPr>
          <p:cNvSpPr/>
          <p:nvPr/>
        </p:nvSpPr>
        <p:spPr>
          <a:xfrm>
            <a:off x="4862988" y="410344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4CA8BF9E-5F32-7C4B-A797-5CC61814B7CD}"/>
              </a:ext>
            </a:extLst>
          </p:cNvPr>
          <p:cNvCxnSpPr>
            <a:cxnSpLocks/>
          </p:cNvCxnSpPr>
          <p:nvPr/>
        </p:nvCxnSpPr>
        <p:spPr>
          <a:xfrm>
            <a:off x="4678680" y="3992332"/>
            <a:ext cx="112355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0472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against</a:t>
            </a:r>
          </a:p>
        </p:txBody>
      </p:sp>
      <p:sp>
        <p:nvSpPr>
          <p:cNvPr id="3" name="Rectangle 2">
            <a:extLst>
              <a:ext uri="{FF2B5EF4-FFF2-40B4-BE49-F238E27FC236}">
                <a16:creationId xmlns:a16="http://schemas.microsoft.com/office/drawing/2014/main" id="{AFC43127-BAFC-4319-B247-D62BD464FD83}"/>
              </a:ext>
            </a:extLst>
          </p:cNvPr>
          <p:cNvSpPr/>
          <p:nvPr/>
        </p:nvSpPr>
        <p:spPr>
          <a:xfrm>
            <a:off x="6893253" y="4235718"/>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D5CAA23-A951-CC41-B8E6-6E5D95AD5230}"/>
              </a:ext>
            </a:extLst>
          </p:cNvPr>
          <p:cNvSpPr/>
          <p:nvPr/>
        </p:nvSpPr>
        <p:spPr>
          <a:xfrm>
            <a:off x="3126196" y="4235718"/>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7BC44BD-19E3-1E48-BAFE-B7004BC5371C}"/>
              </a:ext>
            </a:extLst>
          </p:cNvPr>
          <p:cNvSpPr/>
          <p:nvPr/>
        </p:nvSpPr>
        <p:spPr>
          <a:xfrm>
            <a:off x="5458950" y="4235718"/>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92C8B633-5D8B-8549-BBB8-5658A8918FDF}"/>
              </a:ext>
            </a:extLst>
          </p:cNvPr>
          <p:cNvSpPr/>
          <p:nvPr/>
        </p:nvSpPr>
        <p:spPr>
          <a:xfrm>
            <a:off x="2067867" y="425383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D8AE41F4-591A-6346-B05E-3B5722BF8119}"/>
              </a:ext>
            </a:extLst>
          </p:cNvPr>
          <p:cNvSpPr/>
          <p:nvPr/>
        </p:nvSpPr>
        <p:spPr>
          <a:xfrm>
            <a:off x="4226510" y="425383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28BE0E93-3141-EF45-BBCA-94996CFC0E08}"/>
              </a:ext>
            </a:extLst>
          </p:cNvPr>
          <p:cNvSpPr/>
          <p:nvPr/>
        </p:nvSpPr>
        <p:spPr>
          <a:xfrm>
            <a:off x="6174716" y="4235718"/>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Connector 20">
            <a:extLst>
              <a:ext uri="{FF2B5EF4-FFF2-40B4-BE49-F238E27FC236}">
                <a16:creationId xmlns:a16="http://schemas.microsoft.com/office/drawing/2014/main" id="{E4A05FE2-DF3C-1945-862A-A785F0311D28}"/>
              </a:ext>
            </a:extLst>
          </p:cNvPr>
          <p:cNvCxnSpPr>
            <a:cxnSpLocks/>
          </p:cNvCxnSpPr>
          <p:nvPr/>
        </p:nvCxnSpPr>
        <p:spPr>
          <a:xfrm>
            <a:off x="4086423" y="4189450"/>
            <a:ext cx="112355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71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cs typeface="Calibri" panose="020F0502020204030204"/>
              </a:rPr>
              <a:t>said</a:t>
            </a:r>
          </a:p>
        </p:txBody>
      </p:sp>
      <p:sp>
        <p:nvSpPr>
          <p:cNvPr id="2" name="Rectangle 1">
            <a:extLst>
              <a:ext uri="{FF2B5EF4-FFF2-40B4-BE49-F238E27FC236}">
                <a16:creationId xmlns:a16="http://schemas.microsoft.com/office/drawing/2014/main" id="{3BBA46DF-3069-4747-BFC8-F49FED69E089}"/>
              </a:ext>
            </a:extLst>
          </p:cNvPr>
          <p:cNvSpPr/>
          <p:nvPr/>
        </p:nvSpPr>
        <p:spPr>
          <a:xfrm>
            <a:off x="3163307" y="405213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F2FAB7B-A37D-4CE4-B7CC-12E8D501595E}"/>
              </a:ext>
            </a:extLst>
          </p:cNvPr>
          <p:cNvSpPr/>
          <p:nvPr/>
        </p:nvSpPr>
        <p:spPr>
          <a:xfrm>
            <a:off x="5234107" y="403819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EB6E2261-637F-0B4D-8BE9-61270733BA65}"/>
              </a:ext>
            </a:extLst>
          </p:cNvPr>
          <p:cNvSpPr/>
          <p:nvPr/>
        </p:nvSpPr>
        <p:spPr>
          <a:xfrm>
            <a:off x="4083831" y="404098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CF15F4FE-AB1E-914C-BBF7-198774FA47BD}"/>
              </a:ext>
            </a:extLst>
          </p:cNvPr>
          <p:cNvCxnSpPr>
            <a:cxnSpLocks/>
          </p:cNvCxnSpPr>
          <p:nvPr/>
        </p:nvCxnSpPr>
        <p:spPr>
          <a:xfrm>
            <a:off x="3896139" y="3879462"/>
            <a:ext cx="10908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0451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700" dirty="0">
                <a:latin typeface="Century Gothic"/>
              </a:rPr>
              <a:t>fr</a:t>
            </a:r>
            <a:r>
              <a:rPr lang="en-US" sz="11500" b="1" spc="300" dirty="0">
                <a:latin typeface="Century Gothic"/>
              </a:rPr>
              <a:t>iend</a:t>
            </a:r>
          </a:p>
        </p:txBody>
      </p:sp>
      <p:sp>
        <p:nvSpPr>
          <p:cNvPr id="2" name="Rectangle 1">
            <a:extLst>
              <a:ext uri="{FF2B5EF4-FFF2-40B4-BE49-F238E27FC236}">
                <a16:creationId xmlns:a16="http://schemas.microsoft.com/office/drawing/2014/main" id="{4AF847E3-A911-4C0F-B6A2-9334BB260FA4}"/>
              </a:ext>
            </a:extLst>
          </p:cNvPr>
          <p:cNvSpPr/>
          <p:nvPr/>
        </p:nvSpPr>
        <p:spPr>
          <a:xfrm>
            <a:off x="2226017" y="407942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DE15882-5E08-4513-8A3A-EC90EFF6218D}"/>
              </a:ext>
            </a:extLst>
          </p:cNvPr>
          <p:cNvSpPr/>
          <p:nvPr/>
        </p:nvSpPr>
        <p:spPr>
          <a:xfrm>
            <a:off x="2949919" y="4079424"/>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F0CFC560-15BC-714F-BD79-44E2C3CF2BEE}"/>
              </a:ext>
            </a:extLst>
          </p:cNvPr>
          <p:cNvSpPr/>
          <p:nvPr/>
        </p:nvSpPr>
        <p:spPr>
          <a:xfrm>
            <a:off x="3810321" y="408388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99B81B21-FE46-6040-BFF6-5E293EF10FFA}"/>
              </a:ext>
            </a:extLst>
          </p:cNvPr>
          <p:cNvCxnSpPr>
            <a:cxnSpLocks/>
          </p:cNvCxnSpPr>
          <p:nvPr/>
        </p:nvCxnSpPr>
        <p:spPr>
          <a:xfrm>
            <a:off x="3625132" y="3962139"/>
            <a:ext cx="113981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38508F08-A7B0-3448-8281-19C8FF499B64}"/>
              </a:ext>
            </a:extLst>
          </p:cNvPr>
          <p:cNvSpPr/>
          <p:nvPr/>
        </p:nvSpPr>
        <p:spPr>
          <a:xfrm>
            <a:off x="5914916" y="4079424"/>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0400325-ABEE-C44E-BB0A-1523DEF940BD}"/>
              </a:ext>
            </a:extLst>
          </p:cNvPr>
          <p:cNvSpPr/>
          <p:nvPr/>
        </p:nvSpPr>
        <p:spPr>
          <a:xfrm>
            <a:off x="4950155" y="407942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2812069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almost</a:t>
            </a:r>
          </a:p>
        </p:txBody>
      </p:sp>
      <p:sp>
        <p:nvSpPr>
          <p:cNvPr id="2" name="Rectangle 1">
            <a:extLst>
              <a:ext uri="{FF2B5EF4-FFF2-40B4-BE49-F238E27FC236}">
                <a16:creationId xmlns:a16="http://schemas.microsoft.com/office/drawing/2014/main" id="{4AF847E3-A911-4C0F-B6A2-9334BB260FA4}"/>
              </a:ext>
            </a:extLst>
          </p:cNvPr>
          <p:cNvSpPr/>
          <p:nvPr/>
        </p:nvSpPr>
        <p:spPr>
          <a:xfrm>
            <a:off x="3165139" y="4012000"/>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DE15882-5E08-4513-8A3A-EC90EFF6218D}"/>
              </a:ext>
            </a:extLst>
          </p:cNvPr>
          <p:cNvSpPr/>
          <p:nvPr/>
        </p:nvSpPr>
        <p:spPr>
          <a:xfrm>
            <a:off x="4018184" y="4012000"/>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DF6ECD8-CEB8-42FE-BD93-0C363EF8AF5F}"/>
              </a:ext>
            </a:extLst>
          </p:cNvPr>
          <p:cNvSpPr/>
          <p:nvPr/>
        </p:nvSpPr>
        <p:spPr>
          <a:xfrm>
            <a:off x="5136629" y="4012000"/>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2C613BCE-6362-1246-87CE-976E0C8A85B4}"/>
              </a:ext>
            </a:extLst>
          </p:cNvPr>
          <p:cNvSpPr/>
          <p:nvPr/>
        </p:nvSpPr>
        <p:spPr>
          <a:xfrm>
            <a:off x="2334574" y="401646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D393C72-4B37-FD40-8FF1-25ED3DF908AB}"/>
              </a:ext>
            </a:extLst>
          </p:cNvPr>
          <p:cNvSpPr/>
          <p:nvPr/>
        </p:nvSpPr>
        <p:spPr>
          <a:xfrm>
            <a:off x="5935034" y="4024652"/>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955BA94-D68D-3B4F-854F-1E7A5A000B56}"/>
              </a:ext>
            </a:extLst>
          </p:cNvPr>
          <p:cNvSpPr/>
          <p:nvPr/>
        </p:nvSpPr>
        <p:spPr>
          <a:xfrm>
            <a:off x="6672479" y="4024652"/>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98116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though</a:t>
            </a:r>
          </a:p>
        </p:txBody>
      </p:sp>
      <p:sp>
        <p:nvSpPr>
          <p:cNvPr id="2" name="Rectangle 1">
            <a:extLst>
              <a:ext uri="{FF2B5EF4-FFF2-40B4-BE49-F238E27FC236}">
                <a16:creationId xmlns:a16="http://schemas.microsoft.com/office/drawing/2014/main" id="{4AF847E3-A911-4C0F-B6A2-9334BB260FA4}"/>
              </a:ext>
            </a:extLst>
          </p:cNvPr>
          <p:cNvSpPr/>
          <p:nvPr/>
        </p:nvSpPr>
        <p:spPr>
          <a:xfrm>
            <a:off x="2300398"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9EC2D797-B246-7F45-975F-855F3E0187CE}"/>
              </a:ext>
            </a:extLst>
          </p:cNvPr>
          <p:cNvSpPr/>
          <p:nvPr/>
        </p:nvSpPr>
        <p:spPr>
          <a:xfrm>
            <a:off x="4989074"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56D978A7-0B8A-F84D-8F39-06AF4F5946DB}"/>
              </a:ext>
            </a:extLst>
          </p:cNvPr>
          <p:cNvCxnSpPr>
            <a:cxnSpLocks/>
          </p:cNvCxnSpPr>
          <p:nvPr/>
        </p:nvCxnSpPr>
        <p:spPr>
          <a:xfrm>
            <a:off x="3597965" y="3929332"/>
            <a:ext cx="355820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19504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although</a:t>
            </a:r>
          </a:p>
        </p:txBody>
      </p:sp>
      <p:sp>
        <p:nvSpPr>
          <p:cNvPr id="2" name="Rectangle 1">
            <a:extLst>
              <a:ext uri="{FF2B5EF4-FFF2-40B4-BE49-F238E27FC236}">
                <a16:creationId xmlns:a16="http://schemas.microsoft.com/office/drawing/2014/main" id="{4AF847E3-A911-4C0F-B6A2-9334BB260FA4}"/>
              </a:ext>
            </a:extLst>
          </p:cNvPr>
          <p:cNvSpPr/>
          <p:nvPr/>
        </p:nvSpPr>
        <p:spPr>
          <a:xfrm>
            <a:off x="2310594"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8617FE07-4ED0-7D47-9F1E-8B1A3213C678}"/>
              </a:ext>
            </a:extLst>
          </p:cNvPr>
          <p:cNvSpPr/>
          <p:nvPr/>
        </p:nvSpPr>
        <p:spPr>
          <a:xfrm>
            <a:off x="1464385"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5542FB2D-999F-744B-84AB-C0C813886655}"/>
              </a:ext>
            </a:extLst>
          </p:cNvPr>
          <p:cNvSpPr/>
          <p:nvPr/>
        </p:nvSpPr>
        <p:spPr>
          <a:xfrm>
            <a:off x="5674874"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D35FF313-AFAA-BD4F-8926-A1778E54C70C}"/>
              </a:ext>
            </a:extLst>
          </p:cNvPr>
          <p:cNvCxnSpPr>
            <a:cxnSpLocks/>
          </p:cNvCxnSpPr>
          <p:nvPr/>
        </p:nvCxnSpPr>
        <p:spPr>
          <a:xfrm>
            <a:off x="4275517" y="3929332"/>
            <a:ext cx="356814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E5E0898-1909-6445-A6AC-DF8C35ED9C12}"/>
              </a:ext>
            </a:extLst>
          </p:cNvPr>
          <p:cNvSpPr/>
          <p:nvPr/>
        </p:nvSpPr>
        <p:spPr>
          <a:xfrm>
            <a:off x="3149087" y="40687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852779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thorough</a:t>
            </a:r>
          </a:p>
        </p:txBody>
      </p:sp>
      <p:sp>
        <p:nvSpPr>
          <p:cNvPr id="2" name="Rectangle 1">
            <a:extLst>
              <a:ext uri="{FF2B5EF4-FFF2-40B4-BE49-F238E27FC236}">
                <a16:creationId xmlns:a16="http://schemas.microsoft.com/office/drawing/2014/main" id="{4AF847E3-A911-4C0F-B6A2-9334BB260FA4}"/>
              </a:ext>
            </a:extLst>
          </p:cNvPr>
          <p:cNvSpPr/>
          <p:nvPr/>
        </p:nvSpPr>
        <p:spPr>
          <a:xfrm>
            <a:off x="3102154"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8B3C717-CD01-E04D-87E2-48315A4274E7}"/>
              </a:ext>
            </a:extLst>
          </p:cNvPr>
          <p:cNvSpPr/>
          <p:nvPr/>
        </p:nvSpPr>
        <p:spPr>
          <a:xfrm>
            <a:off x="1680597" y="40687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E280E5BE-B5CE-BE49-AAD8-B8C0147ED638}"/>
              </a:ext>
            </a:extLst>
          </p:cNvPr>
          <p:cNvSpPr/>
          <p:nvPr/>
        </p:nvSpPr>
        <p:spPr>
          <a:xfrm>
            <a:off x="5724570"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272F5F08-7395-294C-96CF-49F4225AEB44}"/>
              </a:ext>
            </a:extLst>
          </p:cNvPr>
          <p:cNvCxnSpPr>
            <a:cxnSpLocks/>
          </p:cNvCxnSpPr>
          <p:nvPr/>
        </p:nvCxnSpPr>
        <p:spPr>
          <a:xfrm>
            <a:off x="4238708" y="3929332"/>
            <a:ext cx="371723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4389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always</a:t>
            </a:r>
          </a:p>
        </p:txBody>
      </p:sp>
      <p:sp>
        <p:nvSpPr>
          <p:cNvPr id="2" name="Rectangle 1">
            <a:extLst>
              <a:ext uri="{FF2B5EF4-FFF2-40B4-BE49-F238E27FC236}">
                <a16:creationId xmlns:a16="http://schemas.microsoft.com/office/drawing/2014/main" id="{4AF847E3-A911-4C0F-B6A2-9334BB260FA4}"/>
              </a:ext>
            </a:extLst>
          </p:cNvPr>
          <p:cNvSpPr/>
          <p:nvPr/>
        </p:nvSpPr>
        <p:spPr>
          <a:xfrm>
            <a:off x="2964124" y="4075197"/>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3780850" y="4075197"/>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CFDE39D6-822B-9042-A23E-3ACF9301EAD2}"/>
              </a:ext>
            </a:extLst>
          </p:cNvPr>
          <p:cNvSpPr/>
          <p:nvPr/>
        </p:nvSpPr>
        <p:spPr>
          <a:xfrm>
            <a:off x="2117107"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D4557000-A438-2D49-B1D2-77ED1F2FED1B}"/>
              </a:ext>
            </a:extLst>
          </p:cNvPr>
          <p:cNvSpPr/>
          <p:nvPr/>
        </p:nvSpPr>
        <p:spPr>
          <a:xfrm>
            <a:off x="6526030"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0800CF6-F854-F149-B652-5FCCE5FBADD5}"/>
              </a:ext>
            </a:extLst>
          </p:cNvPr>
          <p:cNvSpPr/>
          <p:nvPr/>
        </p:nvSpPr>
        <p:spPr>
          <a:xfrm>
            <a:off x="5161060" y="4075197"/>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3009377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among</a:t>
            </a:r>
          </a:p>
        </p:txBody>
      </p:sp>
      <p:sp>
        <p:nvSpPr>
          <p:cNvPr id="2" name="Rectangle 1">
            <a:extLst>
              <a:ext uri="{FF2B5EF4-FFF2-40B4-BE49-F238E27FC236}">
                <a16:creationId xmlns:a16="http://schemas.microsoft.com/office/drawing/2014/main" id="{4AF847E3-A911-4C0F-B6A2-9334BB260FA4}"/>
              </a:ext>
            </a:extLst>
          </p:cNvPr>
          <p:cNvSpPr/>
          <p:nvPr/>
        </p:nvSpPr>
        <p:spPr>
          <a:xfrm>
            <a:off x="3444396"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5897473" y="40732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439BC12-1F99-8C48-AA8E-FA8B7DF51554}"/>
              </a:ext>
            </a:extLst>
          </p:cNvPr>
          <p:cNvSpPr/>
          <p:nvPr/>
        </p:nvSpPr>
        <p:spPr>
          <a:xfrm>
            <a:off x="2124114"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92ECCC02-173B-5C48-80CB-3FB7BF22B1C0}"/>
              </a:ext>
            </a:extLst>
          </p:cNvPr>
          <p:cNvSpPr/>
          <p:nvPr/>
        </p:nvSpPr>
        <p:spPr>
          <a:xfrm>
            <a:off x="4520511"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6494267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anyone</a:t>
            </a:r>
          </a:p>
        </p:txBody>
      </p:sp>
      <p:sp>
        <p:nvSpPr>
          <p:cNvPr id="2" name="Rectangle 1">
            <a:extLst>
              <a:ext uri="{FF2B5EF4-FFF2-40B4-BE49-F238E27FC236}">
                <a16:creationId xmlns:a16="http://schemas.microsoft.com/office/drawing/2014/main" id="{4AF847E3-A911-4C0F-B6A2-9334BB260FA4}"/>
              </a:ext>
            </a:extLst>
          </p:cNvPr>
          <p:cNvSpPr/>
          <p:nvPr/>
        </p:nvSpPr>
        <p:spPr>
          <a:xfrm>
            <a:off x="2934533" y="4077428"/>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3824338" y="407742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F9B967D4-E218-5F4A-87D0-4A74B5D8DF54}"/>
              </a:ext>
            </a:extLst>
          </p:cNvPr>
          <p:cNvSpPr/>
          <p:nvPr/>
        </p:nvSpPr>
        <p:spPr>
          <a:xfrm>
            <a:off x="4750535"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Heart 15">
            <a:extLst>
              <a:ext uri="{FF2B5EF4-FFF2-40B4-BE49-F238E27FC236}">
                <a16:creationId xmlns:a16="http://schemas.microsoft.com/office/drawing/2014/main" id="{1EC39A83-5674-7E47-B580-7909D57C2713}"/>
              </a:ext>
            </a:extLst>
          </p:cNvPr>
          <p:cNvSpPr/>
          <p:nvPr/>
        </p:nvSpPr>
        <p:spPr>
          <a:xfrm>
            <a:off x="1912603"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C201169-3944-3A42-8221-428BE9D033C9}"/>
              </a:ext>
            </a:extLst>
          </p:cNvPr>
          <p:cNvSpPr/>
          <p:nvPr/>
        </p:nvSpPr>
        <p:spPr>
          <a:xfrm>
            <a:off x="5745126" y="4077428"/>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59A3606-6E85-4441-A57E-4CD6E5D89C12}"/>
              </a:ext>
            </a:extLst>
          </p:cNvPr>
          <p:cNvSpPr/>
          <p:nvPr/>
        </p:nvSpPr>
        <p:spPr>
          <a:xfrm>
            <a:off x="6610363"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90891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nothing</a:t>
            </a:r>
          </a:p>
        </p:txBody>
      </p:sp>
      <p:sp>
        <p:nvSpPr>
          <p:cNvPr id="2" name="Rectangle 1">
            <a:extLst>
              <a:ext uri="{FF2B5EF4-FFF2-40B4-BE49-F238E27FC236}">
                <a16:creationId xmlns:a16="http://schemas.microsoft.com/office/drawing/2014/main" id="{4AF847E3-A911-4C0F-B6A2-9334BB260FA4}"/>
              </a:ext>
            </a:extLst>
          </p:cNvPr>
          <p:cNvSpPr/>
          <p:nvPr/>
        </p:nvSpPr>
        <p:spPr>
          <a:xfrm>
            <a:off x="1939025"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4037964" y="40732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3D889D4-BA83-45C7-9BA6-C06686814EE1}"/>
              </a:ext>
            </a:extLst>
          </p:cNvPr>
          <p:cNvSpPr/>
          <p:nvPr/>
        </p:nvSpPr>
        <p:spPr>
          <a:xfrm>
            <a:off x="5105896" y="407325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0615CBCA-7FF2-684B-8028-7E7B77CD334A}"/>
              </a:ext>
            </a:extLst>
          </p:cNvPr>
          <p:cNvSpPr/>
          <p:nvPr/>
        </p:nvSpPr>
        <p:spPr>
          <a:xfrm>
            <a:off x="2874832"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A4FF6A9-C02D-4440-A9F5-215EB671A677}"/>
              </a:ext>
            </a:extLst>
          </p:cNvPr>
          <p:cNvSpPr/>
          <p:nvPr/>
        </p:nvSpPr>
        <p:spPr>
          <a:xfrm>
            <a:off x="6139674" y="4073254"/>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9002174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ocean</a:t>
            </a:r>
          </a:p>
        </p:txBody>
      </p:sp>
      <p:sp>
        <p:nvSpPr>
          <p:cNvPr id="2" name="Rectangle 1">
            <a:extLst>
              <a:ext uri="{FF2B5EF4-FFF2-40B4-BE49-F238E27FC236}">
                <a16:creationId xmlns:a16="http://schemas.microsoft.com/office/drawing/2014/main" id="{4AF847E3-A911-4C0F-B6A2-9334BB260FA4}"/>
              </a:ext>
            </a:extLst>
          </p:cNvPr>
          <p:cNvSpPr/>
          <p:nvPr/>
        </p:nvSpPr>
        <p:spPr>
          <a:xfrm>
            <a:off x="2468487" y="407102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5379893" y="407102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DC0F2C0B-91AF-1943-AC4E-1A05C69AD31A}"/>
              </a:ext>
            </a:extLst>
          </p:cNvPr>
          <p:cNvSpPr/>
          <p:nvPr/>
        </p:nvSpPr>
        <p:spPr>
          <a:xfrm>
            <a:off x="3825314" y="407548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6F181D88-33C4-8249-8C90-87A45AAD20AB}"/>
              </a:ext>
            </a:extLst>
          </p:cNvPr>
          <p:cNvCxnSpPr>
            <a:cxnSpLocks/>
          </p:cNvCxnSpPr>
          <p:nvPr/>
        </p:nvCxnSpPr>
        <p:spPr>
          <a:xfrm>
            <a:off x="3297803" y="3929071"/>
            <a:ext cx="1794150" cy="2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CC3B959-D04C-F24D-9112-8CE186802150}"/>
              </a:ext>
            </a:extLst>
          </p:cNvPr>
          <p:cNvSpPr/>
          <p:nvPr/>
        </p:nvSpPr>
        <p:spPr>
          <a:xfrm>
            <a:off x="6307167" y="407325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6867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is</a:t>
            </a:r>
            <a:endParaRPr lang="en-US" sz="11500" spc="300" dirty="0"/>
          </a:p>
        </p:txBody>
      </p:sp>
      <p:sp>
        <p:nvSpPr>
          <p:cNvPr id="2" name="Rectangle 1">
            <a:extLst>
              <a:ext uri="{FF2B5EF4-FFF2-40B4-BE49-F238E27FC236}">
                <a16:creationId xmlns:a16="http://schemas.microsoft.com/office/drawing/2014/main" id="{6C9A2EFD-F2F6-405B-B032-F0160CEE09C4}"/>
              </a:ext>
            </a:extLst>
          </p:cNvPr>
          <p:cNvSpPr/>
          <p:nvPr/>
        </p:nvSpPr>
        <p:spPr>
          <a:xfrm>
            <a:off x="3772622" y="4038198"/>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21F80AB2-96D8-854A-8A88-1F649F1E1D7E}"/>
              </a:ext>
            </a:extLst>
          </p:cNvPr>
          <p:cNvSpPr/>
          <p:nvPr/>
        </p:nvSpPr>
        <p:spPr>
          <a:xfrm>
            <a:off x="4500173" y="4038198"/>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280542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buy</a:t>
            </a:r>
          </a:p>
        </p:txBody>
      </p:sp>
      <p:sp>
        <p:nvSpPr>
          <p:cNvPr id="2" name="Rectangle 1">
            <a:extLst>
              <a:ext uri="{FF2B5EF4-FFF2-40B4-BE49-F238E27FC236}">
                <a16:creationId xmlns:a16="http://schemas.microsoft.com/office/drawing/2014/main" id="{4AF847E3-A911-4C0F-B6A2-9334BB260FA4}"/>
              </a:ext>
            </a:extLst>
          </p:cNvPr>
          <p:cNvSpPr/>
          <p:nvPr/>
        </p:nvSpPr>
        <p:spPr>
          <a:xfrm>
            <a:off x="3415165"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8DDEF4D9-006A-0445-906B-27BDBCE2515F}"/>
              </a:ext>
            </a:extLst>
          </p:cNvPr>
          <p:cNvSpPr/>
          <p:nvPr/>
        </p:nvSpPr>
        <p:spPr>
          <a:xfrm>
            <a:off x="4707959"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4A5C5B9F-8DD9-034F-903D-E970F3F07013}"/>
              </a:ext>
            </a:extLst>
          </p:cNvPr>
          <p:cNvCxnSpPr>
            <a:cxnSpLocks/>
          </p:cNvCxnSpPr>
          <p:nvPr/>
        </p:nvCxnSpPr>
        <p:spPr>
          <a:xfrm>
            <a:off x="4378518" y="3929332"/>
            <a:ext cx="147099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37087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build</a:t>
            </a:r>
          </a:p>
        </p:txBody>
      </p:sp>
      <p:sp>
        <p:nvSpPr>
          <p:cNvPr id="2" name="Rectangle 1">
            <a:extLst>
              <a:ext uri="{FF2B5EF4-FFF2-40B4-BE49-F238E27FC236}">
                <a16:creationId xmlns:a16="http://schemas.microsoft.com/office/drawing/2014/main" id="{4AF847E3-A911-4C0F-B6A2-9334BB260FA4}"/>
              </a:ext>
            </a:extLst>
          </p:cNvPr>
          <p:cNvSpPr/>
          <p:nvPr/>
        </p:nvSpPr>
        <p:spPr>
          <a:xfrm>
            <a:off x="2948934" y="40732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74E0A0F-C583-4E5F-B50F-1626505E4BF3}"/>
              </a:ext>
            </a:extLst>
          </p:cNvPr>
          <p:cNvSpPr/>
          <p:nvPr/>
        </p:nvSpPr>
        <p:spPr>
          <a:xfrm>
            <a:off x="4991066" y="407965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ABE43008-9B72-2E4B-AF91-EBB6B415AF99}"/>
              </a:ext>
            </a:extLst>
          </p:cNvPr>
          <p:cNvSpPr/>
          <p:nvPr/>
        </p:nvSpPr>
        <p:spPr>
          <a:xfrm>
            <a:off x="4065343"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8DC99B4-557F-3D4D-9D38-DAB4102BBD8D}"/>
              </a:ext>
            </a:extLst>
          </p:cNvPr>
          <p:cNvCxnSpPr>
            <a:cxnSpLocks/>
          </p:cNvCxnSpPr>
          <p:nvPr/>
        </p:nvCxnSpPr>
        <p:spPr>
          <a:xfrm>
            <a:off x="3981297" y="3929071"/>
            <a:ext cx="91444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97459DC-708C-6747-AA82-389C5B3E17D1}"/>
              </a:ext>
            </a:extLst>
          </p:cNvPr>
          <p:cNvSpPr/>
          <p:nvPr/>
        </p:nvSpPr>
        <p:spPr>
          <a:xfrm>
            <a:off x="5716435" y="4075197"/>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3811560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bu</a:t>
            </a:r>
            <a:r>
              <a:rPr lang="en-US" sz="11500" b="1" spc="700" dirty="0">
                <a:latin typeface="Century Gothic"/>
              </a:rPr>
              <a:t>ilt</a:t>
            </a:r>
          </a:p>
        </p:txBody>
      </p:sp>
      <p:sp>
        <p:nvSpPr>
          <p:cNvPr id="7" name="Rectangle 6">
            <a:extLst>
              <a:ext uri="{FF2B5EF4-FFF2-40B4-BE49-F238E27FC236}">
                <a16:creationId xmlns:a16="http://schemas.microsoft.com/office/drawing/2014/main" id="{59E3DA31-2D4D-8F48-9A95-FFEB907D8E39}"/>
              </a:ext>
            </a:extLst>
          </p:cNvPr>
          <p:cNvSpPr/>
          <p:nvPr/>
        </p:nvSpPr>
        <p:spPr>
          <a:xfrm>
            <a:off x="3183685" y="40732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C38ED268-21F2-0143-8785-AD94FF5947DF}"/>
              </a:ext>
            </a:extLst>
          </p:cNvPr>
          <p:cNvSpPr/>
          <p:nvPr/>
        </p:nvSpPr>
        <p:spPr>
          <a:xfrm>
            <a:off x="5280626" y="407965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E7EFAF21-3BD3-194A-B45C-6003965ACA8B}"/>
              </a:ext>
            </a:extLst>
          </p:cNvPr>
          <p:cNvSpPr/>
          <p:nvPr/>
        </p:nvSpPr>
        <p:spPr>
          <a:xfrm>
            <a:off x="4354903"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1C544963-4887-7B43-8D83-52307E64F504}"/>
              </a:ext>
            </a:extLst>
          </p:cNvPr>
          <p:cNvCxnSpPr>
            <a:cxnSpLocks/>
          </p:cNvCxnSpPr>
          <p:nvPr/>
        </p:nvCxnSpPr>
        <p:spPr>
          <a:xfrm>
            <a:off x="4282400" y="3977379"/>
            <a:ext cx="91444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A8401530-0EDE-D441-82EE-18407960A824}"/>
              </a:ext>
            </a:extLst>
          </p:cNvPr>
          <p:cNvSpPr/>
          <p:nvPr/>
        </p:nvSpPr>
        <p:spPr>
          <a:xfrm>
            <a:off x="6005995" y="4075197"/>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4141266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aunt</a:t>
            </a:r>
          </a:p>
        </p:txBody>
      </p:sp>
      <p:sp>
        <p:nvSpPr>
          <p:cNvPr id="2" name="Rectangle 1">
            <a:extLst>
              <a:ext uri="{FF2B5EF4-FFF2-40B4-BE49-F238E27FC236}">
                <a16:creationId xmlns:a16="http://schemas.microsoft.com/office/drawing/2014/main" id="{4AF847E3-A911-4C0F-B6A2-9334BB260FA4}"/>
              </a:ext>
            </a:extLst>
          </p:cNvPr>
          <p:cNvSpPr/>
          <p:nvPr/>
        </p:nvSpPr>
        <p:spPr>
          <a:xfrm>
            <a:off x="4974403"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8383BA7-0E84-4DB0-9330-E3A60A039211}"/>
              </a:ext>
            </a:extLst>
          </p:cNvPr>
          <p:cNvSpPr/>
          <p:nvPr/>
        </p:nvSpPr>
        <p:spPr>
          <a:xfrm>
            <a:off x="5738141" y="4068793"/>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F560173B-28C7-7C44-A3DB-76409F6766A2}"/>
              </a:ext>
            </a:extLst>
          </p:cNvPr>
          <p:cNvSpPr/>
          <p:nvPr/>
        </p:nvSpPr>
        <p:spPr>
          <a:xfrm>
            <a:off x="3587657"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E692A157-7C41-8F46-8E9E-EFAD0005A2BC}"/>
              </a:ext>
            </a:extLst>
          </p:cNvPr>
          <p:cNvCxnSpPr>
            <a:cxnSpLocks/>
          </p:cNvCxnSpPr>
          <p:nvPr/>
        </p:nvCxnSpPr>
        <p:spPr>
          <a:xfrm>
            <a:off x="3140765" y="3946899"/>
            <a:ext cx="161013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0163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cous</a:t>
            </a:r>
            <a:r>
              <a:rPr lang="en-US" sz="11500" b="1" spc="700" dirty="0">
                <a:latin typeface="Century Gothic"/>
              </a:rPr>
              <a:t>in</a:t>
            </a:r>
          </a:p>
        </p:txBody>
      </p:sp>
      <p:sp>
        <p:nvSpPr>
          <p:cNvPr id="2" name="Rectangle 1">
            <a:extLst>
              <a:ext uri="{FF2B5EF4-FFF2-40B4-BE49-F238E27FC236}">
                <a16:creationId xmlns:a16="http://schemas.microsoft.com/office/drawing/2014/main" id="{4AF847E3-A911-4C0F-B6A2-9334BB260FA4}"/>
              </a:ext>
            </a:extLst>
          </p:cNvPr>
          <p:cNvSpPr/>
          <p:nvPr/>
        </p:nvSpPr>
        <p:spPr>
          <a:xfrm>
            <a:off x="2350646" y="407102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74E0A0F-C583-4E5F-B50F-1626505E4BF3}"/>
              </a:ext>
            </a:extLst>
          </p:cNvPr>
          <p:cNvSpPr/>
          <p:nvPr/>
        </p:nvSpPr>
        <p:spPr>
          <a:xfrm>
            <a:off x="5720399" y="407102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78D272A-8DE3-4F40-924F-F770C9884F00}"/>
              </a:ext>
            </a:extLst>
          </p:cNvPr>
          <p:cNvSpPr/>
          <p:nvPr/>
        </p:nvSpPr>
        <p:spPr>
          <a:xfrm>
            <a:off x="6426050" y="4071023"/>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Heart 16">
            <a:extLst>
              <a:ext uri="{FF2B5EF4-FFF2-40B4-BE49-F238E27FC236}">
                <a16:creationId xmlns:a16="http://schemas.microsoft.com/office/drawing/2014/main" id="{20DEE6EE-DBFD-8C47-B51F-E24ADBC75A35}"/>
              </a:ext>
            </a:extLst>
          </p:cNvPr>
          <p:cNvSpPr/>
          <p:nvPr/>
        </p:nvSpPr>
        <p:spPr>
          <a:xfrm>
            <a:off x="3644139" y="407548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77852B90-C380-0549-B1A8-C7B6EF2BE745}"/>
              </a:ext>
            </a:extLst>
          </p:cNvPr>
          <p:cNvCxnSpPr>
            <a:cxnSpLocks/>
          </p:cNvCxnSpPr>
          <p:nvPr/>
        </p:nvCxnSpPr>
        <p:spPr>
          <a:xfrm>
            <a:off x="3204376" y="3931659"/>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Heart 10">
            <a:extLst>
              <a:ext uri="{FF2B5EF4-FFF2-40B4-BE49-F238E27FC236}">
                <a16:creationId xmlns:a16="http://schemas.microsoft.com/office/drawing/2014/main" id="{F58DB440-9C9A-DE42-AB19-D56F2B2EF6C8}"/>
              </a:ext>
            </a:extLst>
          </p:cNvPr>
          <p:cNvSpPr/>
          <p:nvPr/>
        </p:nvSpPr>
        <p:spPr>
          <a:xfrm>
            <a:off x="4918180" y="407102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211119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young</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549863"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671976" y="4073254"/>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367924A9-CF15-864E-B7BC-DFDF9D38A277}"/>
              </a:ext>
            </a:extLst>
          </p:cNvPr>
          <p:cNvSpPr/>
          <p:nvPr/>
        </p:nvSpPr>
        <p:spPr>
          <a:xfrm>
            <a:off x="3728738"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A3F3AC03-73C2-BB4A-ABE6-756408FE0A60}"/>
              </a:ext>
            </a:extLst>
          </p:cNvPr>
          <p:cNvCxnSpPr>
            <a:cxnSpLocks/>
          </p:cNvCxnSpPr>
          <p:nvPr/>
        </p:nvCxnSpPr>
        <p:spPr>
          <a:xfrm>
            <a:off x="3349487" y="3870699"/>
            <a:ext cx="152793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856451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touch</a:t>
            </a:r>
          </a:p>
        </p:txBody>
      </p:sp>
      <p:sp>
        <p:nvSpPr>
          <p:cNvPr id="2" name="Rectangle 1">
            <a:extLst>
              <a:ext uri="{FF2B5EF4-FFF2-40B4-BE49-F238E27FC236}">
                <a16:creationId xmlns:a16="http://schemas.microsoft.com/office/drawing/2014/main" id="{4AF847E3-A911-4C0F-B6A2-9334BB260FA4}"/>
              </a:ext>
            </a:extLst>
          </p:cNvPr>
          <p:cNvSpPr/>
          <p:nvPr/>
        </p:nvSpPr>
        <p:spPr>
          <a:xfrm>
            <a:off x="2471357" y="40732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B7E2190-00DD-41CC-AEC6-BF84D4FDBDAF}"/>
              </a:ext>
            </a:extLst>
          </p:cNvPr>
          <p:cNvSpPr/>
          <p:nvPr/>
        </p:nvSpPr>
        <p:spPr>
          <a:xfrm>
            <a:off x="5512166" y="40732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4B8AD467-7875-394E-9D58-037268BACEAB}"/>
              </a:ext>
            </a:extLst>
          </p:cNvPr>
          <p:cNvSpPr/>
          <p:nvPr/>
        </p:nvSpPr>
        <p:spPr>
          <a:xfrm>
            <a:off x="3609713"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D3CE001A-8149-9246-9CE8-BBA555C1B1E3}"/>
              </a:ext>
            </a:extLst>
          </p:cNvPr>
          <p:cNvCxnSpPr>
            <a:cxnSpLocks/>
          </p:cNvCxnSpPr>
          <p:nvPr/>
        </p:nvCxnSpPr>
        <p:spPr>
          <a:xfrm>
            <a:off x="3111437" y="3916419"/>
            <a:ext cx="161958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9816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toward</a:t>
            </a:r>
          </a:p>
        </p:txBody>
      </p:sp>
      <p:sp>
        <p:nvSpPr>
          <p:cNvPr id="2" name="Rectangle 1">
            <a:extLst>
              <a:ext uri="{FF2B5EF4-FFF2-40B4-BE49-F238E27FC236}">
                <a16:creationId xmlns:a16="http://schemas.microsoft.com/office/drawing/2014/main" id="{4AF847E3-A911-4C0F-B6A2-9334BB260FA4}"/>
              </a:ext>
            </a:extLst>
          </p:cNvPr>
          <p:cNvSpPr/>
          <p:nvPr/>
        </p:nvSpPr>
        <p:spPr>
          <a:xfrm>
            <a:off x="1948968" y="40732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8383BA7-0E84-4DB0-9330-E3A60A039211}"/>
              </a:ext>
            </a:extLst>
          </p:cNvPr>
          <p:cNvSpPr/>
          <p:nvPr/>
        </p:nvSpPr>
        <p:spPr>
          <a:xfrm>
            <a:off x="3874764" y="40732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76B534D9-24F6-4B44-A8F7-68ECCC6B7530}"/>
              </a:ext>
            </a:extLst>
          </p:cNvPr>
          <p:cNvSpPr/>
          <p:nvPr/>
        </p:nvSpPr>
        <p:spPr>
          <a:xfrm>
            <a:off x="2693894" y="409715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002F450-7300-EF4D-8155-2D0ED226E39B}"/>
              </a:ext>
            </a:extLst>
          </p:cNvPr>
          <p:cNvSpPr/>
          <p:nvPr/>
        </p:nvSpPr>
        <p:spPr>
          <a:xfrm>
            <a:off x="6446196" y="4073254"/>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6876E22A-D540-7049-A9EC-0E63BE2331FE}"/>
              </a:ext>
            </a:extLst>
          </p:cNvPr>
          <p:cNvSpPr/>
          <p:nvPr/>
        </p:nvSpPr>
        <p:spPr>
          <a:xfrm>
            <a:off x="5095803" y="409715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CE71279C-C6C5-9142-9B6C-7BF1D77BC449}"/>
              </a:ext>
            </a:extLst>
          </p:cNvPr>
          <p:cNvCxnSpPr>
            <a:cxnSpLocks/>
          </p:cNvCxnSpPr>
          <p:nvPr/>
        </p:nvCxnSpPr>
        <p:spPr>
          <a:xfrm>
            <a:off x="4861560" y="3940320"/>
            <a:ext cx="13555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02657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enough</a:t>
            </a:r>
          </a:p>
        </p:txBody>
      </p:sp>
      <p:sp>
        <p:nvSpPr>
          <p:cNvPr id="2" name="Rectangle 1">
            <a:extLst>
              <a:ext uri="{FF2B5EF4-FFF2-40B4-BE49-F238E27FC236}">
                <a16:creationId xmlns:a16="http://schemas.microsoft.com/office/drawing/2014/main" id="{4AF847E3-A911-4C0F-B6A2-9334BB260FA4}"/>
              </a:ext>
            </a:extLst>
          </p:cNvPr>
          <p:cNvSpPr/>
          <p:nvPr/>
        </p:nvSpPr>
        <p:spPr>
          <a:xfrm>
            <a:off x="1952542" y="406879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8383BA7-0E84-4DB0-9330-E3A60A039211}"/>
              </a:ext>
            </a:extLst>
          </p:cNvPr>
          <p:cNvSpPr/>
          <p:nvPr/>
        </p:nvSpPr>
        <p:spPr>
          <a:xfrm>
            <a:off x="2915827" y="4068793"/>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A1B8DD98-6186-F540-8B58-FA6017E8DB58}"/>
              </a:ext>
            </a:extLst>
          </p:cNvPr>
          <p:cNvSpPr/>
          <p:nvPr/>
        </p:nvSpPr>
        <p:spPr>
          <a:xfrm>
            <a:off x="4187283"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97F956F0-47E9-EC43-9648-4BAFA66C6C97}"/>
              </a:ext>
            </a:extLst>
          </p:cNvPr>
          <p:cNvCxnSpPr>
            <a:cxnSpLocks/>
          </p:cNvCxnSpPr>
          <p:nvPr/>
        </p:nvCxnSpPr>
        <p:spPr>
          <a:xfrm>
            <a:off x="3747520" y="3959909"/>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Heart 8">
            <a:extLst>
              <a:ext uri="{FF2B5EF4-FFF2-40B4-BE49-F238E27FC236}">
                <a16:creationId xmlns:a16="http://schemas.microsoft.com/office/drawing/2014/main" id="{4B1E4423-67A1-4544-9919-875ADD1F663B}"/>
              </a:ext>
            </a:extLst>
          </p:cNvPr>
          <p:cNvSpPr/>
          <p:nvPr/>
        </p:nvSpPr>
        <p:spPr>
          <a:xfrm>
            <a:off x="6173979"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29930A59-1CD5-F946-8DB8-501FBE9E0E71}"/>
              </a:ext>
            </a:extLst>
          </p:cNvPr>
          <p:cNvCxnSpPr>
            <a:cxnSpLocks/>
          </p:cNvCxnSpPr>
          <p:nvPr/>
        </p:nvCxnSpPr>
        <p:spPr>
          <a:xfrm>
            <a:off x="5734216" y="3955448"/>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99276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rough</a:t>
            </a:r>
          </a:p>
        </p:txBody>
      </p:sp>
      <p:sp>
        <p:nvSpPr>
          <p:cNvPr id="2" name="Rectangle 1">
            <a:extLst>
              <a:ext uri="{FF2B5EF4-FFF2-40B4-BE49-F238E27FC236}">
                <a16:creationId xmlns:a16="http://schemas.microsoft.com/office/drawing/2014/main" id="{4AF847E3-A911-4C0F-B6A2-9334BB260FA4}"/>
              </a:ext>
            </a:extLst>
          </p:cNvPr>
          <p:cNvSpPr/>
          <p:nvPr/>
        </p:nvSpPr>
        <p:spPr>
          <a:xfrm>
            <a:off x="2374597"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3C580B1B-342A-A64B-9C74-1CE5D8700784}"/>
              </a:ext>
            </a:extLst>
          </p:cNvPr>
          <p:cNvSpPr/>
          <p:nvPr/>
        </p:nvSpPr>
        <p:spPr>
          <a:xfrm>
            <a:off x="3562443"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C3C5C808-F9EC-2449-94F6-EFD60696154C}"/>
              </a:ext>
            </a:extLst>
          </p:cNvPr>
          <p:cNvCxnSpPr>
            <a:cxnSpLocks/>
          </p:cNvCxnSpPr>
          <p:nvPr/>
        </p:nvCxnSpPr>
        <p:spPr>
          <a:xfrm>
            <a:off x="3122680" y="3984071"/>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Heart 8">
            <a:extLst>
              <a:ext uri="{FF2B5EF4-FFF2-40B4-BE49-F238E27FC236}">
                <a16:creationId xmlns:a16="http://schemas.microsoft.com/office/drawing/2014/main" id="{172DA005-2E46-804C-984F-C3FB53800D27}"/>
              </a:ext>
            </a:extLst>
          </p:cNvPr>
          <p:cNvSpPr/>
          <p:nvPr/>
        </p:nvSpPr>
        <p:spPr>
          <a:xfrm>
            <a:off x="5549139"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8C9521AA-1631-FE49-A9E6-78F0A660F82F}"/>
              </a:ext>
            </a:extLst>
          </p:cNvPr>
          <p:cNvCxnSpPr>
            <a:cxnSpLocks/>
          </p:cNvCxnSpPr>
          <p:nvPr/>
        </p:nvCxnSpPr>
        <p:spPr>
          <a:xfrm>
            <a:off x="5109376" y="3979610"/>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854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his</a:t>
            </a:r>
            <a:endParaRPr lang="en-US" sz="11500" spc="300" dirty="0">
              <a:latin typeface="Calibri" panose="020F0502020204030204"/>
              <a:cs typeface="Calibri" panose="020F0502020204030204"/>
            </a:endParaRPr>
          </a:p>
        </p:txBody>
      </p:sp>
      <p:sp>
        <p:nvSpPr>
          <p:cNvPr id="2" name="Rectangle 1">
            <a:extLst>
              <a:ext uri="{FF2B5EF4-FFF2-40B4-BE49-F238E27FC236}">
                <a16:creationId xmlns:a16="http://schemas.microsoft.com/office/drawing/2014/main" id="{3BBA46DF-3069-4747-BFC8-F49FED69E089}"/>
              </a:ext>
            </a:extLst>
          </p:cNvPr>
          <p:cNvSpPr/>
          <p:nvPr/>
        </p:nvSpPr>
        <p:spPr>
          <a:xfrm>
            <a:off x="3542869" y="405213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F2FAB7B-A37D-4CE4-B7CC-12E8D501595E}"/>
              </a:ext>
            </a:extLst>
          </p:cNvPr>
          <p:cNvSpPr/>
          <p:nvPr/>
        </p:nvSpPr>
        <p:spPr>
          <a:xfrm>
            <a:off x="4269824" y="405213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CEB5AEA1-1EF0-DE46-A01D-329B0E7D7BC9}"/>
              </a:ext>
            </a:extLst>
          </p:cNvPr>
          <p:cNvSpPr/>
          <p:nvPr/>
        </p:nvSpPr>
        <p:spPr>
          <a:xfrm>
            <a:off x="4996779" y="405213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3290569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tough</a:t>
            </a:r>
          </a:p>
        </p:txBody>
      </p:sp>
      <p:sp>
        <p:nvSpPr>
          <p:cNvPr id="2" name="Rectangle 1">
            <a:extLst>
              <a:ext uri="{FF2B5EF4-FFF2-40B4-BE49-F238E27FC236}">
                <a16:creationId xmlns:a16="http://schemas.microsoft.com/office/drawing/2014/main" id="{4AF847E3-A911-4C0F-B6A2-9334BB260FA4}"/>
              </a:ext>
            </a:extLst>
          </p:cNvPr>
          <p:cNvSpPr/>
          <p:nvPr/>
        </p:nvSpPr>
        <p:spPr>
          <a:xfrm>
            <a:off x="2458365"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5EAAE152-451F-BB43-8E44-5703D25DE8AB}"/>
              </a:ext>
            </a:extLst>
          </p:cNvPr>
          <p:cNvSpPr/>
          <p:nvPr/>
        </p:nvSpPr>
        <p:spPr>
          <a:xfrm>
            <a:off x="3547203"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0425F8F3-5F64-D243-8D33-E1C942C4E492}"/>
              </a:ext>
            </a:extLst>
          </p:cNvPr>
          <p:cNvCxnSpPr>
            <a:cxnSpLocks/>
          </p:cNvCxnSpPr>
          <p:nvPr/>
        </p:nvCxnSpPr>
        <p:spPr>
          <a:xfrm>
            <a:off x="3107440" y="3949130"/>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Heart 8">
            <a:extLst>
              <a:ext uri="{FF2B5EF4-FFF2-40B4-BE49-F238E27FC236}">
                <a16:creationId xmlns:a16="http://schemas.microsoft.com/office/drawing/2014/main" id="{081C4A0B-94A7-DF47-BFAD-242746D245DE}"/>
              </a:ext>
            </a:extLst>
          </p:cNvPr>
          <p:cNvSpPr/>
          <p:nvPr/>
        </p:nvSpPr>
        <p:spPr>
          <a:xfrm>
            <a:off x="5533899"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20F585A9-51EF-904E-B252-E02E336D8B20}"/>
              </a:ext>
            </a:extLst>
          </p:cNvPr>
          <p:cNvCxnSpPr>
            <a:cxnSpLocks/>
          </p:cNvCxnSpPr>
          <p:nvPr/>
        </p:nvCxnSpPr>
        <p:spPr>
          <a:xfrm>
            <a:off x="5094136" y="3944669"/>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574596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laugh</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398855" y="40732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8BA8831A-D14F-C846-A942-11A802818B51}"/>
              </a:ext>
            </a:extLst>
          </p:cNvPr>
          <p:cNvSpPr/>
          <p:nvPr/>
        </p:nvSpPr>
        <p:spPr>
          <a:xfrm>
            <a:off x="3501483"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F7C0C7DA-BA0F-6540-AEF5-D48271EF3E3B}"/>
              </a:ext>
            </a:extLst>
          </p:cNvPr>
          <p:cNvCxnSpPr>
            <a:cxnSpLocks/>
          </p:cNvCxnSpPr>
          <p:nvPr/>
        </p:nvCxnSpPr>
        <p:spPr>
          <a:xfrm>
            <a:off x="3061720" y="3933890"/>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Heart 10">
            <a:extLst>
              <a:ext uri="{FF2B5EF4-FFF2-40B4-BE49-F238E27FC236}">
                <a16:creationId xmlns:a16="http://schemas.microsoft.com/office/drawing/2014/main" id="{38597429-8ABB-4245-9BBA-F5A8C68A5903}"/>
              </a:ext>
            </a:extLst>
          </p:cNvPr>
          <p:cNvSpPr/>
          <p:nvPr/>
        </p:nvSpPr>
        <p:spPr>
          <a:xfrm>
            <a:off x="5488179" y="40732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B1E6E8DF-EE28-0849-826D-ABAF8EBADE2A}"/>
              </a:ext>
            </a:extLst>
          </p:cNvPr>
          <p:cNvCxnSpPr>
            <a:cxnSpLocks/>
          </p:cNvCxnSpPr>
          <p:nvPr/>
        </p:nvCxnSpPr>
        <p:spPr>
          <a:xfrm>
            <a:off x="5048416" y="3929429"/>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50612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learn</a:t>
            </a:r>
          </a:p>
        </p:txBody>
      </p:sp>
      <p:sp>
        <p:nvSpPr>
          <p:cNvPr id="2" name="Rectangle 1">
            <a:extLst>
              <a:ext uri="{FF2B5EF4-FFF2-40B4-BE49-F238E27FC236}">
                <a16:creationId xmlns:a16="http://schemas.microsoft.com/office/drawing/2014/main" id="{4AF847E3-A911-4C0F-B6A2-9334BB260FA4}"/>
              </a:ext>
            </a:extLst>
          </p:cNvPr>
          <p:cNvSpPr/>
          <p:nvPr/>
        </p:nvSpPr>
        <p:spPr>
          <a:xfrm>
            <a:off x="2619886" y="407771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D524B9A-C120-4056-92D0-35DFFC711A08}"/>
              </a:ext>
            </a:extLst>
          </p:cNvPr>
          <p:cNvSpPr/>
          <p:nvPr/>
        </p:nvSpPr>
        <p:spPr>
          <a:xfrm>
            <a:off x="5750440" y="407771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2D69E432-45C7-C74F-8108-A23E5FECF1C5}"/>
              </a:ext>
            </a:extLst>
          </p:cNvPr>
          <p:cNvSpPr/>
          <p:nvPr/>
        </p:nvSpPr>
        <p:spPr>
          <a:xfrm>
            <a:off x="3998405"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EDF616D-1F1B-1048-858C-B62B67DDE75C}"/>
              </a:ext>
            </a:extLst>
          </p:cNvPr>
          <p:cNvCxnSpPr>
            <a:cxnSpLocks/>
          </p:cNvCxnSpPr>
          <p:nvPr/>
        </p:nvCxnSpPr>
        <p:spPr>
          <a:xfrm>
            <a:off x="3290446" y="3975052"/>
            <a:ext cx="224631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750793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earth</a:t>
            </a:r>
          </a:p>
        </p:txBody>
      </p:sp>
      <p:sp>
        <p:nvSpPr>
          <p:cNvPr id="2" name="Rectangle 1">
            <a:extLst>
              <a:ext uri="{FF2B5EF4-FFF2-40B4-BE49-F238E27FC236}">
                <a16:creationId xmlns:a16="http://schemas.microsoft.com/office/drawing/2014/main" id="{4AF847E3-A911-4C0F-B6A2-9334BB260FA4}"/>
              </a:ext>
            </a:extLst>
          </p:cNvPr>
          <p:cNvSpPr/>
          <p:nvPr/>
        </p:nvSpPr>
        <p:spPr>
          <a:xfrm>
            <a:off x="5535120" y="40732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017296B8-5194-CD45-86AE-A79E932F9747}"/>
              </a:ext>
            </a:extLst>
          </p:cNvPr>
          <p:cNvSpPr/>
          <p:nvPr/>
        </p:nvSpPr>
        <p:spPr>
          <a:xfrm>
            <a:off x="3627598"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4DDC9E9D-2A0A-CD40-9857-46BA30C3BE4E}"/>
              </a:ext>
            </a:extLst>
          </p:cNvPr>
          <p:cNvCxnSpPr>
            <a:cxnSpLocks/>
          </p:cNvCxnSpPr>
          <p:nvPr/>
        </p:nvCxnSpPr>
        <p:spPr>
          <a:xfrm>
            <a:off x="2870860" y="3929332"/>
            <a:ext cx="225243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69269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ear</a:t>
            </a:r>
            <a:r>
              <a:rPr lang="en-US" sz="11500" b="1" spc="700" dirty="0">
                <a:latin typeface="Century Gothic"/>
              </a:rPr>
              <a:t>ly</a:t>
            </a:r>
          </a:p>
        </p:txBody>
      </p:sp>
      <p:sp>
        <p:nvSpPr>
          <p:cNvPr id="2" name="Rectangle 1">
            <a:extLst>
              <a:ext uri="{FF2B5EF4-FFF2-40B4-BE49-F238E27FC236}">
                <a16:creationId xmlns:a16="http://schemas.microsoft.com/office/drawing/2014/main" id="{4AF847E3-A911-4C0F-B6A2-9334BB260FA4}"/>
              </a:ext>
            </a:extLst>
          </p:cNvPr>
          <p:cNvSpPr/>
          <p:nvPr/>
        </p:nvSpPr>
        <p:spPr>
          <a:xfrm>
            <a:off x="5122628"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654F638E-098D-3E4A-BF66-E55C52532125}"/>
              </a:ext>
            </a:extLst>
          </p:cNvPr>
          <p:cNvSpPr/>
          <p:nvPr/>
        </p:nvSpPr>
        <p:spPr>
          <a:xfrm>
            <a:off x="3644006"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8D883D19-10C5-7D47-9E71-0DA932230B36}"/>
              </a:ext>
            </a:extLst>
          </p:cNvPr>
          <p:cNvCxnSpPr>
            <a:cxnSpLocks/>
          </p:cNvCxnSpPr>
          <p:nvPr/>
        </p:nvCxnSpPr>
        <p:spPr>
          <a:xfrm>
            <a:off x="2843378" y="3929332"/>
            <a:ext cx="227925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96501630-5DA5-9B43-AD28-9AEBB83BBFD7}"/>
              </a:ext>
            </a:extLst>
          </p:cNvPr>
          <p:cNvSpPr/>
          <p:nvPr/>
        </p:nvSpPr>
        <p:spPr>
          <a:xfrm>
            <a:off x="5874765" y="40732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65094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sugar</a:t>
            </a:r>
          </a:p>
        </p:txBody>
      </p:sp>
      <p:sp>
        <p:nvSpPr>
          <p:cNvPr id="2" name="Rectangle 1">
            <a:extLst>
              <a:ext uri="{FF2B5EF4-FFF2-40B4-BE49-F238E27FC236}">
                <a16:creationId xmlns:a16="http://schemas.microsoft.com/office/drawing/2014/main" id="{4AF847E3-A911-4C0F-B6A2-9334BB260FA4}"/>
              </a:ext>
            </a:extLst>
          </p:cNvPr>
          <p:cNvSpPr/>
          <p:nvPr/>
        </p:nvSpPr>
        <p:spPr>
          <a:xfrm>
            <a:off x="4339609" y="406181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CF152DC-8946-284F-9C9E-FBC4DFE5DBA8}"/>
              </a:ext>
            </a:extLst>
          </p:cNvPr>
          <p:cNvSpPr/>
          <p:nvPr/>
        </p:nvSpPr>
        <p:spPr>
          <a:xfrm>
            <a:off x="2529767"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9F952A93-B771-D44E-AC5A-D2D39E325826}"/>
              </a:ext>
            </a:extLst>
          </p:cNvPr>
          <p:cNvSpPr/>
          <p:nvPr/>
        </p:nvSpPr>
        <p:spPr>
          <a:xfrm>
            <a:off x="3367967" y="40687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651BD7CA-E794-B046-A6EC-D35494645F7A}"/>
              </a:ext>
            </a:extLst>
          </p:cNvPr>
          <p:cNvSpPr/>
          <p:nvPr/>
        </p:nvSpPr>
        <p:spPr>
          <a:xfrm>
            <a:off x="5632609" y="406181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7170C02B-1D4B-DD40-88CB-1C1131E2527A}"/>
              </a:ext>
            </a:extLst>
          </p:cNvPr>
          <p:cNvCxnSpPr>
            <a:cxnSpLocks/>
          </p:cNvCxnSpPr>
          <p:nvPr/>
        </p:nvCxnSpPr>
        <p:spPr>
          <a:xfrm>
            <a:off x="5379720" y="3706859"/>
            <a:ext cx="112164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66941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sure</a:t>
            </a:r>
          </a:p>
        </p:txBody>
      </p:sp>
      <p:sp>
        <p:nvSpPr>
          <p:cNvPr id="2" name="Rectangle 1">
            <a:extLst>
              <a:ext uri="{FF2B5EF4-FFF2-40B4-BE49-F238E27FC236}">
                <a16:creationId xmlns:a16="http://schemas.microsoft.com/office/drawing/2014/main" id="{4AF847E3-A911-4C0F-B6A2-9334BB260FA4}"/>
              </a:ext>
            </a:extLst>
          </p:cNvPr>
          <p:cNvSpPr/>
          <p:nvPr/>
        </p:nvSpPr>
        <p:spPr>
          <a:xfrm>
            <a:off x="4731983"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A58181EC-40EE-F441-B443-B1C0D7589133}"/>
              </a:ext>
            </a:extLst>
          </p:cNvPr>
          <p:cNvSpPr/>
          <p:nvPr/>
        </p:nvSpPr>
        <p:spPr>
          <a:xfrm>
            <a:off x="3025547"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8A0106A3-FA51-6C4D-8EAD-0F212789A92A}"/>
              </a:ext>
            </a:extLst>
          </p:cNvPr>
          <p:cNvSpPr/>
          <p:nvPr/>
        </p:nvSpPr>
        <p:spPr>
          <a:xfrm>
            <a:off x="3878765"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A82AA7E1-C75A-D944-9988-56D1DED259A1}"/>
              </a:ext>
            </a:extLst>
          </p:cNvPr>
          <p:cNvSpPr/>
          <p:nvPr/>
        </p:nvSpPr>
        <p:spPr>
          <a:xfrm>
            <a:off x="5453076"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754068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busy</a:t>
            </a:r>
          </a:p>
        </p:txBody>
      </p:sp>
      <p:sp>
        <p:nvSpPr>
          <p:cNvPr id="2" name="Rectangle 1">
            <a:extLst>
              <a:ext uri="{FF2B5EF4-FFF2-40B4-BE49-F238E27FC236}">
                <a16:creationId xmlns:a16="http://schemas.microsoft.com/office/drawing/2014/main" id="{4AF847E3-A911-4C0F-B6A2-9334BB260FA4}"/>
              </a:ext>
            </a:extLst>
          </p:cNvPr>
          <p:cNvSpPr/>
          <p:nvPr/>
        </p:nvSpPr>
        <p:spPr>
          <a:xfrm>
            <a:off x="3090970"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5620644" y="4077715"/>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62C0DF10-D280-FB4A-8300-26DF9CAF3DF1}"/>
              </a:ext>
            </a:extLst>
          </p:cNvPr>
          <p:cNvSpPr/>
          <p:nvPr/>
        </p:nvSpPr>
        <p:spPr>
          <a:xfrm>
            <a:off x="3914208"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0CF05B2D-EFFB-E94D-ABB1-13853199E581}"/>
              </a:ext>
            </a:extLst>
          </p:cNvPr>
          <p:cNvSpPr/>
          <p:nvPr/>
        </p:nvSpPr>
        <p:spPr>
          <a:xfrm>
            <a:off x="4767426"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106103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half</a:t>
            </a:r>
          </a:p>
        </p:txBody>
      </p:sp>
      <p:sp>
        <p:nvSpPr>
          <p:cNvPr id="2" name="Rectangle 1">
            <a:extLst>
              <a:ext uri="{FF2B5EF4-FFF2-40B4-BE49-F238E27FC236}">
                <a16:creationId xmlns:a16="http://schemas.microsoft.com/office/drawing/2014/main" id="{4AF847E3-A911-4C0F-B6A2-9334BB260FA4}"/>
              </a:ext>
            </a:extLst>
          </p:cNvPr>
          <p:cNvSpPr/>
          <p:nvPr/>
        </p:nvSpPr>
        <p:spPr>
          <a:xfrm>
            <a:off x="3444400"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5506942" y="4094543"/>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C89C098B-5A58-7547-BD65-D2F324A884D3}"/>
              </a:ext>
            </a:extLst>
          </p:cNvPr>
          <p:cNvSpPr/>
          <p:nvPr/>
        </p:nvSpPr>
        <p:spPr>
          <a:xfrm>
            <a:off x="4549232"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8B1FCC6-BA66-7C4C-B62C-557AE8DB7131}"/>
              </a:ext>
            </a:extLst>
          </p:cNvPr>
          <p:cNvCxnSpPr>
            <a:cxnSpLocks/>
          </p:cNvCxnSpPr>
          <p:nvPr/>
        </p:nvCxnSpPr>
        <p:spPr>
          <a:xfrm>
            <a:off x="4242186" y="3940503"/>
            <a:ext cx="12920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68585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eight</a:t>
            </a:r>
          </a:p>
        </p:txBody>
      </p:sp>
      <p:sp>
        <p:nvSpPr>
          <p:cNvPr id="2" name="Rectangle 1">
            <a:extLst>
              <a:ext uri="{FF2B5EF4-FFF2-40B4-BE49-F238E27FC236}">
                <a16:creationId xmlns:a16="http://schemas.microsoft.com/office/drawing/2014/main" id="{4AF847E3-A911-4C0F-B6A2-9334BB260FA4}"/>
              </a:ext>
            </a:extLst>
          </p:cNvPr>
          <p:cNvSpPr/>
          <p:nvPr/>
        </p:nvSpPr>
        <p:spPr>
          <a:xfrm>
            <a:off x="5985692"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A4BF40C7-E99D-4F4B-9B3F-F74014D4F15E}"/>
              </a:ext>
            </a:extLst>
          </p:cNvPr>
          <p:cNvSpPr/>
          <p:nvPr/>
        </p:nvSpPr>
        <p:spPr>
          <a:xfrm>
            <a:off x="4019485"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8D86FBC8-EC2C-6442-8500-019EF688DDE2}"/>
              </a:ext>
            </a:extLst>
          </p:cNvPr>
          <p:cNvCxnSpPr>
            <a:cxnSpLocks/>
          </p:cNvCxnSpPr>
          <p:nvPr/>
        </p:nvCxnSpPr>
        <p:spPr>
          <a:xfrm>
            <a:off x="2961861" y="3959551"/>
            <a:ext cx="302383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781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as</a:t>
            </a:r>
            <a:endParaRPr lang="en-US" sz="11500" spc="300" dirty="0"/>
          </a:p>
        </p:txBody>
      </p:sp>
      <p:sp>
        <p:nvSpPr>
          <p:cNvPr id="2" name="Rectangle 1">
            <a:extLst>
              <a:ext uri="{FF2B5EF4-FFF2-40B4-BE49-F238E27FC236}">
                <a16:creationId xmlns:a16="http://schemas.microsoft.com/office/drawing/2014/main" id="{DA37E721-F14C-42B0-83A1-ADB982B273A5}"/>
              </a:ext>
            </a:extLst>
          </p:cNvPr>
          <p:cNvSpPr/>
          <p:nvPr/>
        </p:nvSpPr>
        <p:spPr>
          <a:xfrm>
            <a:off x="3925306" y="405213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2DC4E6AA-513A-934F-904A-DC6F55D3624B}"/>
              </a:ext>
            </a:extLst>
          </p:cNvPr>
          <p:cNvSpPr/>
          <p:nvPr/>
        </p:nvSpPr>
        <p:spPr>
          <a:xfrm>
            <a:off x="4721087" y="405213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790662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weight</a:t>
            </a:r>
          </a:p>
        </p:txBody>
      </p:sp>
      <p:sp>
        <p:nvSpPr>
          <p:cNvPr id="2" name="Rectangle 1">
            <a:extLst>
              <a:ext uri="{FF2B5EF4-FFF2-40B4-BE49-F238E27FC236}">
                <a16:creationId xmlns:a16="http://schemas.microsoft.com/office/drawing/2014/main" id="{4AF847E3-A911-4C0F-B6A2-9334BB260FA4}"/>
              </a:ext>
            </a:extLst>
          </p:cNvPr>
          <p:cNvSpPr/>
          <p:nvPr/>
        </p:nvSpPr>
        <p:spPr>
          <a:xfrm>
            <a:off x="6568109"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0CD2305-FFBC-9749-8AB3-1CD3D1DEBA2F}"/>
              </a:ext>
            </a:extLst>
          </p:cNvPr>
          <p:cNvSpPr/>
          <p:nvPr/>
        </p:nvSpPr>
        <p:spPr>
          <a:xfrm>
            <a:off x="2565850"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4D82604-3BA9-AF43-A29B-1EEFF09CCB47}"/>
              </a:ext>
            </a:extLst>
          </p:cNvPr>
          <p:cNvSpPr/>
          <p:nvPr/>
        </p:nvSpPr>
        <p:spPr>
          <a:xfrm>
            <a:off x="4653594"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3166F7A8-0531-A84B-A299-3089B12BEB8B}"/>
              </a:ext>
            </a:extLst>
          </p:cNvPr>
          <p:cNvCxnSpPr>
            <a:cxnSpLocks/>
          </p:cNvCxnSpPr>
          <p:nvPr/>
        </p:nvCxnSpPr>
        <p:spPr>
          <a:xfrm>
            <a:off x="3508513" y="3929071"/>
            <a:ext cx="305959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091666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straight</a:t>
            </a:r>
          </a:p>
        </p:txBody>
      </p:sp>
      <p:sp>
        <p:nvSpPr>
          <p:cNvPr id="2" name="Rectangle 1">
            <a:extLst>
              <a:ext uri="{FF2B5EF4-FFF2-40B4-BE49-F238E27FC236}">
                <a16:creationId xmlns:a16="http://schemas.microsoft.com/office/drawing/2014/main" id="{4AF847E3-A911-4C0F-B6A2-9334BB260FA4}"/>
              </a:ext>
            </a:extLst>
          </p:cNvPr>
          <p:cNvSpPr/>
          <p:nvPr/>
        </p:nvSpPr>
        <p:spPr>
          <a:xfrm>
            <a:off x="1844995" y="407771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2504608" y="407771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3DDC1F8-BDB5-446A-91E4-D69079517B27}"/>
              </a:ext>
            </a:extLst>
          </p:cNvPr>
          <p:cNvSpPr/>
          <p:nvPr/>
        </p:nvSpPr>
        <p:spPr>
          <a:xfrm>
            <a:off x="3164221" y="4077715"/>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3E3CD928-F15A-423B-BFAB-695131777C3A}"/>
              </a:ext>
            </a:extLst>
          </p:cNvPr>
          <p:cNvSpPr/>
          <p:nvPr/>
        </p:nvSpPr>
        <p:spPr>
          <a:xfrm>
            <a:off x="6853577" y="4077715"/>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850A0F7F-43D4-9E48-8B40-0E92B394B5AC}"/>
              </a:ext>
            </a:extLst>
          </p:cNvPr>
          <p:cNvSpPr/>
          <p:nvPr/>
        </p:nvSpPr>
        <p:spPr>
          <a:xfrm>
            <a:off x="4944222"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E6B2A816-340C-8A4A-8192-F793BFBCE4F5}"/>
              </a:ext>
            </a:extLst>
          </p:cNvPr>
          <p:cNvCxnSpPr>
            <a:cxnSpLocks/>
          </p:cNvCxnSpPr>
          <p:nvPr/>
        </p:nvCxnSpPr>
        <p:spPr>
          <a:xfrm>
            <a:off x="3831862" y="3929332"/>
            <a:ext cx="285849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7355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through</a:t>
            </a:r>
          </a:p>
        </p:txBody>
      </p:sp>
      <p:sp>
        <p:nvSpPr>
          <p:cNvPr id="2" name="Rectangle 1">
            <a:extLst>
              <a:ext uri="{FF2B5EF4-FFF2-40B4-BE49-F238E27FC236}">
                <a16:creationId xmlns:a16="http://schemas.microsoft.com/office/drawing/2014/main" id="{4AF847E3-A911-4C0F-B6A2-9334BB260FA4}"/>
              </a:ext>
            </a:extLst>
          </p:cNvPr>
          <p:cNvSpPr/>
          <p:nvPr/>
        </p:nvSpPr>
        <p:spPr>
          <a:xfrm>
            <a:off x="2018477"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3080623" y="408217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C5859C93-CCCF-C64A-AA62-A1E203EA27ED}"/>
              </a:ext>
            </a:extLst>
          </p:cNvPr>
          <p:cNvSpPr/>
          <p:nvPr/>
        </p:nvSpPr>
        <p:spPr>
          <a:xfrm>
            <a:off x="5241804" y="407912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8BD6D98C-B874-BD49-9CE8-D55DC55A0102}"/>
              </a:ext>
            </a:extLst>
          </p:cNvPr>
          <p:cNvCxnSpPr>
            <a:cxnSpLocks/>
          </p:cNvCxnSpPr>
          <p:nvPr/>
        </p:nvCxnSpPr>
        <p:spPr>
          <a:xfrm>
            <a:off x="3717932" y="3959551"/>
            <a:ext cx="367553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00152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door</a:t>
            </a:r>
          </a:p>
        </p:txBody>
      </p:sp>
      <p:sp>
        <p:nvSpPr>
          <p:cNvPr id="2" name="Rectangle 1">
            <a:extLst>
              <a:ext uri="{FF2B5EF4-FFF2-40B4-BE49-F238E27FC236}">
                <a16:creationId xmlns:a16="http://schemas.microsoft.com/office/drawing/2014/main" id="{4AF847E3-A911-4C0F-B6A2-9334BB260FA4}"/>
              </a:ext>
            </a:extLst>
          </p:cNvPr>
          <p:cNvSpPr/>
          <p:nvPr/>
        </p:nvSpPr>
        <p:spPr>
          <a:xfrm>
            <a:off x="3078141"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3D6E673A-EB77-D54B-9007-AEEE4D6ED66F}"/>
              </a:ext>
            </a:extLst>
          </p:cNvPr>
          <p:cNvSpPr/>
          <p:nvPr/>
        </p:nvSpPr>
        <p:spPr>
          <a:xfrm>
            <a:off x="4759114"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9A99B0B9-C8F0-654E-9137-C6537C7440DD}"/>
              </a:ext>
            </a:extLst>
          </p:cNvPr>
          <p:cNvCxnSpPr>
            <a:cxnSpLocks/>
          </p:cNvCxnSpPr>
          <p:nvPr/>
        </p:nvCxnSpPr>
        <p:spPr>
          <a:xfrm>
            <a:off x="4069743" y="3883351"/>
            <a:ext cx="211769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38777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poor</a:t>
            </a:r>
          </a:p>
        </p:txBody>
      </p:sp>
      <p:sp>
        <p:nvSpPr>
          <p:cNvPr id="2" name="Rectangle 1">
            <a:extLst>
              <a:ext uri="{FF2B5EF4-FFF2-40B4-BE49-F238E27FC236}">
                <a16:creationId xmlns:a16="http://schemas.microsoft.com/office/drawing/2014/main" id="{4AF847E3-A911-4C0F-B6A2-9334BB260FA4}"/>
              </a:ext>
            </a:extLst>
          </p:cNvPr>
          <p:cNvSpPr/>
          <p:nvPr/>
        </p:nvSpPr>
        <p:spPr>
          <a:xfrm>
            <a:off x="2968763"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8320AC7F-8AC6-BD45-9EF9-63E3DD5E159C}"/>
              </a:ext>
            </a:extLst>
          </p:cNvPr>
          <p:cNvSpPr/>
          <p:nvPr/>
        </p:nvSpPr>
        <p:spPr>
          <a:xfrm>
            <a:off x="4759114"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543E30B0-84A4-3540-AE01-B0E25BD92EEA}"/>
              </a:ext>
            </a:extLst>
          </p:cNvPr>
          <p:cNvCxnSpPr>
            <a:cxnSpLocks/>
          </p:cNvCxnSpPr>
          <p:nvPr/>
        </p:nvCxnSpPr>
        <p:spPr>
          <a:xfrm>
            <a:off x="4054503" y="3929332"/>
            <a:ext cx="211769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966683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floor</a:t>
            </a:r>
          </a:p>
        </p:txBody>
      </p:sp>
      <p:sp>
        <p:nvSpPr>
          <p:cNvPr id="2" name="Rectangle 1">
            <a:extLst>
              <a:ext uri="{FF2B5EF4-FFF2-40B4-BE49-F238E27FC236}">
                <a16:creationId xmlns:a16="http://schemas.microsoft.com/office/drawing/2014/main" id="{4AF847E3-A911-4C0F-B6A2-9334BB260FA4}"/>
              </a:ext>
            </a:extLst>
          </p:cNvPr>
          <p:cNvSpPr/>
          <p:nvPr/>
        </p:nvSpPr>
        <p:spPr>
          <a:xfrm>
            <a:off x="2674890"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3390308" y="408217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7630B932-AB7D-074B-A563-0226831121D6}"/>
              </a:ext>
            </a:extLst>
          </p:cNvPr>
          <p:cNvSpPr/>
          <p:nvPr/>
        </p:nvSpPr>
        <p:spPr>
          <a:xfrm>
            <a:off x="4759114"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3B7EFE0C-A369-F64D-B521-2E8FE2D6BDE7}"/>
              </a:ext>
            </a:extLst>
          </p:cNvPr>
          <p:cNvCxnSpPr>
            <a:cxnSpLocks/>
          </p:cNvCxnSpPr>
          <p:nvPr/>
        </p:nvCxnSpPr>
        <p:spPr>
          <a:xfrm>
            <a:off x="4027617" y="3898591"/>
            <a:ext cx="211769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81162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shoe</a:t>
            </a:r>
          </a:p>
        </p:txBody>
      </p:sp>
      <p:sp>
        <p:nvSpPr>
          <p:cNvPr id="2" name="Rectangle 1">
            <a:extLst>
              <a:ext uri="{FF2B5EF4-FFF2-40B4-BE49-F238E27FC236}">
                <a16:creationId xmlns:a16="http://schemas.microsoft.com/office/drawing/2014/main" id="{4AF847E3-A911-4C0F-B6A2-9334BB260FA4}"/>
              </a:ext>
            </a:extLst>
          </p:cNvPr>
          <p:cNvSpPr/>
          <p:nvPr/>
        </p:nvSpPr>
        <p:spPr>
          <a:xfrm>
            <a:off x="3355888"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12842107-2A9B-7045-9ABC-38217FAEC2BE}"/>
              </a:ext>
            </a:extLst>
          </p:cNvPr>
          <p:cNvSpPr/>
          <p:nvPr/>
        </p:nvSpPr>
        <p:spPr>
          <a:xfrm>
            <a:off x="5099335" y="40777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961B4F15-6A31-2B4F-B625-40F884893C00}"/>
              </a:ext>
            </a:extLst>
          </p:cNvPr>
          <p:cNvCxnSpPr>
            <a:cxnSpLocks/>
          </p:cNvCxnSpPr>
          <p:nvPr/>
        </p:nvCxnSpPr>
        <p:spPr>
          <a:xfrm>
            <a:off x="4572000" y="3929332"/>
            <a:ext cx="166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469667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prove</a:t>
            </a:r>
          </a:p>
        </p:txBody>
      </p:sp>
      <p:sp>
        <p:nvSpPr>
          <p:cNvPr id="2" name="Rectangle 1">
            <a:extLst>
              <a:ext uri="{FF2B5EF4-FFF2-40B4-BE49-F238E27FC236}">
                <a16:creationId xmlns:a16="http://schemas.microsoft.com/office/drawing/2014/main" id="{4AF847E3-A911-4C0F-B6A2-9334BB260FA4}"/>
              </a:ext>
            </a:extLst>
          </p:cNvPr>
          <p:cNvSpPr/>
          <p:nvPr/>
        </p:nvSpPr>
        <p:spPr>
          <a:xfrm>
            <a:off x="2437969"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3314080" y="408217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0E01633B-79FC-4C46-9F59-2EB73B6F569E}"/>
              </a:ext>
            </a:extLst>
          </p:cNvPr>
          <p:cNvSpPr/>
          <p:nvPr/>
        </p:nvSpPr>
        <p:spPr>
          <a:xfrm>
            <a:off x="4190192"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8E89EAE-A95E-1348-A4C0-CBA4933AFE80}"/>
              </a:ext>
            </a:extLst>
          </p:cNvPr>
          <p:cNvSpPr/>
          <p:nvPr/>
        </p:nvSpPr>
        <p:spPr>
          <a:xfrm>
            <a:off x="5131653" y="408217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8813F6A2-5696-ED46-8B3E-99E15DA30684}"/>
              </a:ext>
            </a:extLst>
          </p:cNvPr>
          <p:cNvSpPr/>
          <p:nvPr/>
        </p:nvSpPr>
        <p:spPr>
          <a:xfrm>
            <a:off x="5943760"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171535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every</a:t>
            </a:r>
          </a:p>
        </p:txBody>
      </p:sp>
      <p:sp>
        <p:nvSpPr>
          <p:cNvPr id="2" name="Rectangle 1">
            <a:extLst>
              <a:ext uri="{FF2B5EF4-FFF2-40B4-BE49-F238E27FC236}">
                <a16:creationId xmlns:a16="http://schemas.microsoft.com/office/drawing/2014/main" id="{4AF847E3-A911-4C0F-B6A2-9334BB260FA4}"/>
              </a:ext>
            </a:extLst>
          </p:cNvPr>
          <p:cNvSpPr/>
          <p:nvPr/>
        </p:nvSpPr>
        <p:spPr>
          <a:xfrm>
            <a:off x="2751717" y="407771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051A810-690D-4E3D-A56B-8DB8F87D499E}"/>
              </a:ext>
            </a:extLst>
          </p:cNvPr>
          <p:cNvSpPr/>
          <p:nvPr/>
        </p:nvSpPr>
        <p:spPr>
          <a:xfrm>
            <a:off x="3576345" y="407771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6299BA6C-D3FD-A64A-8AA9-11E32656CF66}"/>
              </a:ext>
            </a:extLst>
          </p:cNvPr>
          <p:cNvSpPr/>
          <p:nvPr/>
        </p:nvSpPr>
        <p:spPr>
          <a:xfrm>
            <a:off x="4673835"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E54F099-3199-1840-A470-6B12F79A110A}"/>
              </a:ext>
            </a:extLst>
          </p:cNvPr>
          <p:cNvCxnSpPr>
            <a:cxnSpLocks/>
          </p:cNvCxnSpPr>
          <p:nvPr/>
        </p:nvCxnSpPr>
        <p:spPr>
          <a:xfrm>
            <a:off x="4400974" y="3992619"/>
            <a:ext cx="125306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EAF9B13-F684-814E-8826-79F9F74D459C}"/>
              </a:ext>
            </a:extLst>
          </p:cNvPr>
          <p:cNvSpPr/>
          <p:nvPr/>
        </p:nvSpPr>
        <p:spPr>
          <a:xfrm>
            <a:off x="5900679" y="4077715"/>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6246056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woman</a:t>
            </a:r>
          </a:p>
        </p:txBody>
      </p:sp>
      <p:sp>
        <p:nvSpPr>
          <p:cNvPr id="2" name="Rectangle 1">
            <a:extLst>
              <a:ext uri="{FF2B5EF4-FFF2-40B4-BE49-F238E27FC236}">
                <a16:creationId xmlns:a16="http://schemas.microsoft.com/office/drawing/2014/main" id="{4AF847E3-A911-4C0F-B6A2-9334BB260FA4}"/>
              </a:ext>
            </a:extLst>
          </p:cNvPr>
          <p:cNvSpPr/>
          <p:nvPr/>
        </p:nvSpPr>
        <p:spPr>
          <a:xfrm>
            <a:off x="2205377"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051A810-690D-4E3D-A56B-8DB8F87D499E}"/>
              </a:ext>
            </a:extLst>
          </p:cNvPr>
          <p:cNvSpPr/>
          <p:nvPr/>
        </p:nvSpPr>
        <p:spPr>
          <a:xfrm>
            <a:off x="4429289"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7203F34-6FBD-4CB0-B6C9-BB5BD1114E8A}"/>
              </a:ext>
            </a:extLst>
          </p:cNvPr>
          <p:cNvSpPr/>
          <p:nvPr/>
        </p:nvSpPr>
        <p:spPr>
          <a:xfrm>
            <a:off x="6653201" y="408217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922D4D69-9358-F042-9260-77437461EEFB}"/>
              </a:ext>
            </a:extLst>
          </p:cNvPr>
          <p:cNvSpPr/>
          <p:nvPr/>
        </p:nvSpPr>
        <p:spPr>
          <a:xfrm>
            <a:off x="3252656"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3EE75435-AA6A-3542-843D-FFB2BD047F9C}"/>
              </a:ext>
            </a:extLst>
          </p:cNvPr>
          <p:cNvSpPr/>
          <p:nvPr/>
        </p:nvSpPr>
        <p:spPr>
          <a:xfrm>
            <a:off x="5605922"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18776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has</a:t>
            </a:r>
            <a:endParaRPr lang="en-US" sz="11500" spc="300" dirty="0"/>
          </a:p>
        </p:txBody>
      </p:sp>
      <p:sp>
        <p:nvSpPr>
          <p:cNvPr id="2" name="Rectangle 1">
            <a:extLst>
              <a:ext uri="{FF2B5EF4-FFF2-40B4-BE49-F238E27FC236}">
                <a16:creationId xmlns:a16="http://schemas.microsoft.com/office/drawing/2014/main" id="{690A9914-2266-428A-92BC-321B53E434A4}"/>
              </a:ext>
            </a:extLst>
          </p:cNvPr>
          <p:cNvSpPr/>
          <p:nvPr/>
        </p:nvSpPr>
        <p:spPr>
          <a:xfrm>
            <a:off x="3422099"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6676ECBC-18B4-4D24-B085-2F2A26B2277D}"/>
              </a:ext>
            </a:extLst>
          </p:cNvPr>
          <p:cNvSpPr/>
          <p:nvPr/>
        </p:nvSpPr>
        <p:spPr>
          <a:xfrm>
            <a:off x="4307205" y="410964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58FB020E-CCAC-CE4D-B546-4BB6881A1342}"/>
              </a:ext>
            </a:extLst>
          </p:cNvPr>
          <p:cNvSpPr/>
          <p:nvPr/>
        </p:nvSpPr>
        <p:spPr>
          <a:xfrm>
            <a:off x="5166251" y="409526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471123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women</a:t>
            </a:r>
          </a:p>
        </p:txBody>
      </p:sp>
      <p:sp>
        <p:nvSpPr>
          <p:cNvPr id="2" name="Rectangle 1">
            <a:extLst>
              <a:ext uri="{FF2B5EF4-FFF2-40B4-BE49-F238E27FC236}">
                <a16:creationId xmlns:a16="http://schemas.microsoft.com/office/drawing/2014/main" id="{4AF847E3-A911-4C0F-B6A2-9334BB260FA4}"/>
              </a:ext>
            </a:extLst>
          </p:cNvPr>
          <p:cNvSpPr/>
          <p:nvPr/>
        </p:nvSpPr>
        <p:spPr>
          <a:xfrm>
            <a:off x="2205377" y="406651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051A810-690D-4E3D-A56B-8DB8F87D499E}"/>
              </a:ext>
            </a:extLst>
          </p:cNvPr>
          <p:cNvSpPr/>
          <p:nvPr/>
        </p:nvSpPr>
        <p:spPr>
          <a:xfrm>
            <a:off x="4522865"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7203F34-6FBD-4CB0-B6C9-BB5BD1114E8A}"/>
              </a:ext>
            </a:extLst>
          </p:cNvPr>
          <p:cNvSpPr/>
          <p:nvPr/>
        </p:nvSpPr>
        <p:spPr>
          <a:xfrm>
            <a:off x="6618583" y="406651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0BF66C56-CF65-0548-A8CC-EB9D217F2A2C}"/>
              </a:ext>
            </a:extLst>
          </p:cNvPr>
          <p:cNvSpPr/>
          <p:nvPr/>
        </p:nvSpPr>
        <p:spPr>
          <a:xfrm>
            <a:off x="3198913"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FF914C03-46FC-9540-9AE6-51973EF83167}"/>
              </a:ext>
            </a:extLst>
          </p:cNvPr>
          <p:cNvSpPr/>
          <p:nvPr/>
        </p:nvSpPr>
        <p:spPr>
          <a:xfrm>
            <a:off x="5602265"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9728771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false</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832177"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051A810-690D-4E3D-A56B-8DB8F87D499E}"/>
              </a:ext>
            </a:extLst>
          </p:cNvPr>
          <p:cNvSpPr/>
          <p:nvPr/>
        </p:nvSpPr>
        <p:spPr>
          <a:xfrm>
            <a:off x="4322365" y="4082176"/>
            <a:ext cx="652225"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B860CB07-7721-654D-83D1-A47452DEA174}"/>
              </a:ext>
            </a:extLst>
          </p:cNvPr>
          <p:cNvSpPr/>
          <p:nvPr/>
        </p:nvSpPr>
        <p:spPr>
          <a:xfrm>
            <a:off x="3469486"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A31D6EE-E697-6D45-92A7-EAFD49D1B64B}"/>
              </a:ext>
            </a:extLst>
          </p:cNvPr>
          <p:cNvSpPr/>
          <p:nvPr/>
        </p:nvSpPr>
        <p:spPr>
          <a:xfrm>
            <a:off x="5058035" y="408217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211FDC3A-F813-8046-BE32-42A179D900EA}"/>
              </a:ext>
            </a:extLst>
          </p:cNvPr>
          <p:cNvSpPr/>
          <p:nvPr/>
        </p:nvSpPr>
        <p:spPr>
          <a:xfrm>
            <a:off x="5745481" y="40343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886870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cough</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430861"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74BB9DC2-0BB8-0B4C-B5F9-6070BEF963EE}"/>
              </a:ext>
            </a:extLst>
          </p:cNvPr>
          <p:cNvSpPr/>
          <p:nvPr/>
        </p:nvSpPr>
        <p:spPr>
          <a:xfrm>
            <a:off x="3802566"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FF009E9A-08F8-4F4E-9A04-7D972A596260}"/>
              </a:ext>
            </a:extLst>
          </p:cNvPr>
          <p:cNvCxnSpPr>
            <a:cxnSpLocks/>
          </p:cNvCxnSpPr>
          <p:nvPr/>
        </p:nvCxnSpPr>
        <p:spPr>
          <a:xfrm>
            <a:off x="3362803" y="3973292"/>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Heart 8">
            <a:extLst>
              <a:ext uri="{FF2B5EF4-FFF2-40B4-BE49-F238E27FC236}">
                <a16:creationId xmlns:a16="http://schemas.microsoft.com/office/drawing/2014/main" id="{CE30EDFE-B78D-EC4D-A499-6DF60361F7F2}"/>
              </a:ext>
            </a:extLst>
          </p:cNvPr>
          <p:cNvSpPr/>
          <p:nvPr/>
        </p:nvSpPr>
        <p:spPr>
          <a:xfrm>
            <a:off x="5789262"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3BC6FAAB-C16E-6642-8394-70D6C3A8898E}"/>
              </a:ext>
            </a:extLst>
          </p:cNvPr>
          <p:cNvCxnSpPr>
            <a:cxnSpLocks/>
          </p:cNvCxnSpPr>
          <p:nvPr/>
        </p:nvCxnSpPr>
        <p:spPr>
          <a:xfrm>
            <a:off x="5349499" y="3968831"/>
            <a:ext cx="164896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9831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beauty</a:t>
            </a:r>
          </a:p>
        </p:txBody>
      </p:sp>
      <p:sp>
        <p:nvSpPr>
          <p:cNvPr id="2" name="Rectangle 1">
            <a:extLst>
              <a:ext uri="{FF2B5EF4-FFF2-40B4-BE49-F238E27FC236}">
                <a16:creationId xmlns:a16="http://schemas.microsoft.com/office/drawing/2014/main" id="{4AF847E3-A911-4C0F-B6A2-9334BB260FA4}"/>
              </a:ext>
            </a:extLst>
          </p:cNvPr>
          <p:cNvSpPr/>
          <p:nvPr/>
        </p:nvSpPr>
        <p:spPr>
          <a:xfrm>
            <a:off x="2271460" y="407771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832954" y="4077715"/>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6460414A-D7A8-714A-867E-01D03A73F46A}"/>
              </a:ext>
            </a:extLst>
          </p:cNvPr>
          <p:cNvSpPr/>
          <p:nvPr/>
        </p:nvSpPr>
        <p:spPr>
          <a:xfrm>
            <a:off x="4145472"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6819534A-63C6-EC46-89F2-D8B96CB7454E}"/>
              </a:ext>
            </a:extLst>
          </p:cNvPr>
          <p:cNvCxnSpPr>
            <a:cxnSpLocks/>
          </p:cNvCxnSpPr>
          <p:nvPr/>
        </p:nvCxnSpPr>
        <p:spPr>
          <a:xfrm>
            <a:off x="3260035" y="3718299"/>
            <a:ext cx="245496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03060B0B-2CFC-7340-B830-821E94B23297}"/>
              </a:ext>
            </a:extLst>
          </p:cNvPr>
          <p:cNvSpPr/>
          <p:nvPr/>
        </p:nvSpPr>
        <p:spPr>
          <a:xfrm>
            <a:off x="6598219" y="4077715"/>
            <a:ext cx="637309" cy="64008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2786391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beau</a:t>
            </a:r>
            <a:r>
              <a:rPr lang="en-US" sz="11500" b="1" spc="700" dirty="0">
                <a:latin typeface="Century Gothic"/>
              </a:rPr>
              <a:t>t</a:t>
            </a:r>
            <a:r>
              <a:rPr lang="en-US" sz="11500" b="1" spc="1000" dirty="0">
                <a:latin typeface="Century Gothic"/>
              </a:rPr>
              <a:t>i</a:t>
            </a:r>
            <a:r>
              <a:rPr lang="en-US" sz="11500" b="1" spc="700" dirty="0">
                <a:latin typeface="Century Gothic"/>
              </a:rPr>
              <a:t>ful</a:t>
            </a:r>
          </a:p>
        </p:txBody>
      </p:sp>
      <p:sp>
        <p:nvSpPr>
          <p:cNvPr id="2" name="Rectangle 1">
            <a:extLst>
              <a:ext uri="{FF2B5EF4-FFF2-40B4-BE49-F238E27FC236}">
                <a16:creationId xmlns:a16="http://schemas.microsoft.com/office/drawing/2014/main" id="{4AF847E3-A911-4C0F-B6A2-9334BB260FA4}"/>
              </a:ext>
            </a:extLst>
          </p:cNvPr>
          <p:cNvSpPr/>
          <p:nvPr/>
        </p:nvSpPr>
        <p:spPr>
          <a:xfrm>
            <a:off x="1564573" y="4086637"/>
            <a:ext cx="548640" cy="5486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013091" y="4086637"/>
            <a:ext cx="548640" cy="5486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526A47-E1F9-4720-BCBB-1E4F82750A2C}"/>
              </a:ext>
            </a:extLst>
          </p:cNvPr>
          <p:cNvSpPr/>
          <p:nvPr/>
        </p:nvSpPr>
        <p:spPr>
          <a:xfrm>
            <a:off x="6152418" y="4086637"/>
            <a:ext cx="548640" cy="54864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DB9166F-AEDD-4E52-A508-5F37ACC7BAAB}"/>
              </a:ext>
            </a:extLst>
          </p:cNvPr>
          <p:cNvSpPr/>
          <p:nvPr/>
        </p:nvSpPr>
        <p:spPr>
          <a:xfrm>
            <a:off x="7579427" y="4086637"/>
            <a:ext cx="548640" cy="54864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AF4A84DD-DAA7-ED48-B8A1-E59F2A1BEFC4}"/>
              </a:ext>
            </a:extLst>
          </p:cNvPr>
          <p:cNvSpPr/>
          <p:nvPr/>
        </p:nvSpPr>
        <p:spPr>
          <a:xfrm>
            <a:off x="3350048" y="4086638"/>
            <a:ext cx="656189" cy="54864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66791390-5901-F843-91D7-78D5BA8E865B}"/>
              </a:ext>
            </a:extLst>
          </p:cNvPr>
          <p:cNvCxnSpPr>
            <a:cxnSpLocks/>
          </p:cNvCxnSpPr>
          <p:nvPr/>
        </p:nvCxnSpPr>
        <p:spPr>
          <a:xfrm>
            <a:off x="2425148" y="3719713"/>
            <a:ext cx="2673626" cy="82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Heart 12">
            <a:extLst>
              <a:ext uri="{FF2B5EF4-FFF2-40B4-BE49-F238E27FC236}">
                <a16:creationId xmlns:a16="http://schemas.microsoft.com/office/drawing/2014/main" id="{00BC0645-8C10-964A-8DEC-398E52D6EDB7}"/>
              </a:ext>
            </a:extLst>
          </p:cNvPr>
          <p:cNvSpPr/>
          <p:nvPr/>
        </p:nvSpPr>
        <p:spPr>
          <a:xfrm>
            <a:off x="5561731" y="4086638"/>
            <a:ext cx="656189" cy="54864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Heart 15">
            <a:extLst>
              <a:ext uri="{FF2B5EF4-FFF2-40B4-BE49-F238E27FC236}">
                <a16:creationId xmlns:a16="http://schemas.microsoft.com/office/drawing/2014/main" id="{2833D865-9661-DE48-B7E9-5B8B83A2F227}"/>
              </a:ext>
            </a:extLst>
          </p:cNvPr>
          <p:cNvSpPr/>
          <p:nvPr/>
        </p:nvSpPr>
        <p:spPr>
          <a:xfrm>
            <a:off x="6780354" y="4091809"/>
            <a:ext cx="656189" cy="54864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82356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backward</a:t>
            </a:r>
          </a:p>
        </p:txBody>
      </p:sp>
      <p:sp>
        <p:nvSpPr>
          <p:cNvPr id="2" name="Rectangle 1">
            <a:extLst>
              <a:ext uri="{FF2B5EF4-FFF2-40B4-BE49-F238E27FC236}">
                <a16:creationId xmlns:a16="http://schemas.microsoft.com/office/drawing/2014/main" id="{4AF847E3-A911-4C0F-B6A2-9334BB260FA4}"/>
              </a:ext>
            </a:extLst>
          </p:cNvPr>
          <p:cNvSpPr/>
          <p:nvPr/>
        </p:nvSpPr>
        <p:spPr>
          <a:xfrm>
            <a:off x="1055434" y="407771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2063290" y="407771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526A47-E1F9-4720-BCBB-1E4F82750A2C}"/>
              </a:ext>
            </a:extLst>
          </p:cNvPr>
          <p:cNvSpPr/>
          <p:nvPr/>
        </p:nvSpPr>
        <p:spPr>
          <a:xfrm>
            <a:off x="3519675" y="4077715"/>
            <a:ext cx="640080" cy="64008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DB9166F-AEDD-4E52-A508-5F37ACC7BAAB}"/>
              </a:ext>
            </a:extLst>
          </p:cNvPr>
          <p:cNvSpPr/>
          <p:nvPr/>
        </p:nvSpPr>
        <p:spPr>
          <a:xfrm>
            <a:off x="5019273" y="4077715"/>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22DC0DE-117F-4851-82EA-2240641CF137}"/>
              </a:ext>
            </a:extLst>
          </p:cNvPr>
          <p:cNvSpPr/>
          <p:nvPr/>
        </p:nvSpPr>
        <p:spPr>
          <a:xfrm>
            <a:off x="7560941" y="4077715"/>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ED0DB2B2-5638-B54B-8076-A2B6204013B8}"/>
              </a:ext>
            </a:extLst>
          </p:cNvPr>
          <p:cNvSpPr/>
          <p:nvPr/>
        </p:nvSpPr>
        <p:spPr>
          <a:xfrm>
            <a:off x="6256220" y="411665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8167B4DE-BB44-1046-ADE1-562B8DCF0987}"/>
              </a:ext>
            </a:extLst>
          </p:cNvPr>
          <p:cNvCxnSpPr>
            <a:cxnSpLocks/>
          </p:cNvCxnSpPr>
          <p:nvPr/>
        </p:nvCxnSpPr>
        <p:spPr>
          <a:xfrm>
            <a:off x="5961475" y="4050971"/>
            <a:ext cx="12920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57681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forward</a:t>
            </a:r>
          </a:p>
        </p:txBody>
      </p:sp>
      <p:sp>
        <p:nvSpPr>
          <p:cNvPr id="2" name="Rectangle 1">
            <a:extLst>
              <a:ext uri="{FF2B5EF4-FFF2-40B4-BE49-F238E27FC236}">
                <a16:creationId xmlns:a16="http://schemas.microsoft.com/office/drawing/2014/main" id="{4AF847E3-A911-4C0F-B6A2-9334BB260FA4}"/>
              </a:ext>
            </a:extLst>
          </p:cNvPr>
          <p:cNvSpPr/>
          <p:nvPr/>
        </p:nvSpPr>
        <p:spPr>
          <a:xfrm>
            <a:off x="1718110"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2644971"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526A47-E1F9-4720-BCBB-1E4F82750A2C}"/>
              </a:ext>
            </a:extLst>
          </p:cNvPr>
          <p:cNvSpPr/>
          <p:nvPr/>
        </p:nvSpPr>
        <p:spPr>
          <a:xfrm>
            <a:off x="4049994" y="4082176"/>
            <a:ext cx="640080" cy="64008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DB9166F-AEDD-4E52-A508-5F37ACC7BAAB}"/>
              </a:ext>
            </a:extLst>
          </p:cNvPr>
          <p:cNvSpPr/>
          <p:nvPr/>
        </p:nvSpPr>
        <p:spPr>
          <a:xfrm>
            <a:off x="6715350" y="4082176"/>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806A4F7D-FA35-C045-A287-459497249AA9}"/>
              </a:ext>
            </a:extLst>
          </p:cNvPr>
          <p:cNvSpPr/>
          <p:nvPr/>
        </p:nvSpPr>
        <p:spPr>
          <a:xfrm>
            <a:off x="5317995"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AFC0B8B1-D2C0-684B-B5FC-E6857FA3776B}"/>
              </a:ext>
            </a:extLst>
          </p:cNvPr>
          <p:cNvCxnSpPr>
            <a:cxnSpLocks/>
          </p:cNvCxnSpPr>
          <p:nvPr/>
        </p:nvCxnSpPr>
        <p:spPr>
          <a:xfrm>
            <a:off x="5068956" y="3966600"/>
            <a:ext cx="12920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465599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imagine</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441779"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3571225"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526A47-E1F9-4720-BCBB-1E4F82750A2C}"/>
              </a:ext>
            </a:extLst>
          </p:cNvPr>
          <p:cNvSpPr/>
          <p:nvPr/>
        </p:nvSpPr>
        <p:spPr>
          <a:xfrm>
            <a:off x="4571204" y="4082176"/>
            <a:ext cx="640080" cy="640080"/>
          </a:xfrm>
          <a:prstGeom prst="rect">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Heart 15">
            <a:extLst>
              <a:ext uri="{FF2B5EF4-FFF2-40B4-BE49-F238E27FC236}">
                <a16:creationId xmlns:a16="http://schemas.microsoft.com/office/drawing/2014/main" id="{C6C2E943-6205-1E42-9405-9A8AB2A60E77}"/>
              </a:ext>
            </a:extLst>
          </p:cNvPr>
          <p:cNvSpPr/>
          <p:nvPr/>
        </p:nvSpPr>
        <p:spPr>
          <a:xfrm>
            <a:off x="6817796"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Heart 18">
            <a:extLst>
              <a:ext uri="{FF2B5EF4-FFF2-40B4-BE49-F238E27FC236}">
                <a16:creationId xmlns:a16="http://schemas.microsoft.com/office/drawing/2014/main" id="{29F42EBB-4A14-4A4F-BB6D-75A008EC07B3}"/>
              </a:ext>
            </a:extLst>
          </p:cNvPr>
          <p:cNvSpPr/>
          <p:nvPr/>
        </p:nvSpPr>
        <p:spPr>
          <a:xfrm>
            <a:off x="1441913"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87FEC4A3-CD2D-D347-BFB0-E4FA3C35FABA}"/>
              </a:ext>
            </a:extLst>
          </p:cNvPr>
          <p:cNvSpPr/>
          <p:nvPr/>
        </p:nvSpPr>
        <p:spPr>
          <a:xfrm>
            <a:off x="5328740" y="4077715"/>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27D5C4F-8508-E14F-855F-C73EB4617094}"/>
              </a:ext>
            </a:extLst>
          </p:cNvPr>
          <p:cNvSpPr/>
          <p:nvPr/>
        </p:nvSpPr>
        <p:spPr>
          <a:xfrm>
            <a:off x="6054399" y="4086637"/>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8980810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whole</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4673348" y="408663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376414" y="4086637"/>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07A86867-EFE6-DA46-907C-0BDAEF2E652D}"/>
              </a:ext>
            </a:extLst>
          </p:cNvPr>
          <p:cNvSpPr/>
          <p:nvPr/>
        </p:nvSpPr>
        <p:spPr>
          <a:xfrm>
            <a:off x="3101569" y="4091098"/>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44939C5-6C1B-B244-AFB1-0079DC038D06}"/>
              </a:ext>
            </a:extLst>
          </p:cNvPr>
          <p:cNvCxnSpPr>
            <a:cxnSpLocks/>
          </p:cNvCxnSpPr>
          <p:nvPr/>
        </p:nvCxnSpPr>
        <p:spPr>
          <a:xfrm>
            <a:off x="2683565" y="3727221"/>
            <a:ext cx="17492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486210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month</a:t>
            </a:r>
          </a:p>
        </p:txBody>
      </p:sp>
      <p:sp>
        <p:nvSpPr>
          <p:cNvPr id="2" name="Rectangle 1">
            <a:extLst>
              <a:ext uri="{FF2B5EF4-FFF2-40B4-BE49-F238E27FC236}">
                <a16:creationId xmlns:a16="http://schemas.microsoft.com/office/drawing/2014/main" id="{4AF847E3-A911-4C0F-B6A2-9334BB260FA4}"/>
              </a:ext>
            </a:extLst>
          </p:cNvPr>
          <p:cNvSpPr/>
          <p:nvPr/>
        </p:nvSpPr>
        <p:spPr>
          <a:xfrm>
            <a:off x="2737340"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4811034"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0BF6386-4A6C-43CE-9B20-DD6B2BEF7689}"/>
              </a:ext>
            </a:extLst>
          </p:cNvPr>
          <p:cNvSpPr/>
          <p:nvPr/>
        </p:nvSpPr>
        <p:spPr>
          <a:xfrm>
            <a:off x="5954310" y="408217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55E59CF9-C5F5-A445-9C10-64FE5345027B}"/>
              </a:ext>
            </a:extLst>
          </p:cNvPr>
          <p:cNvSpPr/>
          <p:nvPr/>
        </p:nvSpPr>
        <p:spPr>
          <a:xfrm>
            <a:off x="3849623"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577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was</a:t>
            </a:r>
            <a:endParaRPr lang="en-US" sz="11500" spc="300" dirty="0"/>
          </a:p>
        </p:txBody>
      </p:sp>
      <p:sp>
        <p:nvSpPr>
          <p:cNvPr id="2" name="Rectangle 1">
            <a:extLst>
              <a:ext uri="{FF2B5EF4-FFF2-40B4-BE49-F238E27FC236}">
                <a16:creationId xmlns:a16="http://schemas.microsoft.com/office/drawing/2014/main" id="{690A9914-2266-428A-92BC-321B53E434A4}"/>
              </a:ext>
            </a:extLst>
          </p:cNvPr>
          <p:cNvSpPr/>
          <p:nvPr/>
        </p:nvSpPr>
        <p:spPr>
          <a:xfrm>
            <a:off x="3422099"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8A33A0C6-689C-7E48-8725-5EB2FC343EA7}"/>
              </a:ext>
            </a:extLst>
          </p:cNvPr>
          <p:cNvSpPr/>
          <p:nvPr/>
        </p:nvSpPr>
        <p:spPr>
          <a:xfrm>
            <a:off x="5355095" y="409526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2BA453DB-7103-0F48-AE17-C4A4889BAFDC}"/>
              </a:ext>
            </a:extLst>
          </p:cNvPr>
          <p:cNvSpPr/>
          <p:nvPr/>
        </p:nvSpPr>
        <p:spPr>
          <a:xfrm>
            <a:off x="4312389" y="411410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1039999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doubt</a:t>
            </a:r>
          </a:p>
        </p:txBody>
      </p:sp>
      <p:sp>
        <p:nvSpPr>
          <p:cNvPr id="2" name="Rectangle 1">
            <a:extLst>
              <a:ext uri="{FF2B5EF4-FFF2-40B4-BE49-F238E27FC236}">
                <a16:creationId xmlns:a16="http://schemas.microsoft.com/office/drawing/2014/main" id="{4AF847E3-A911-4C0F-B6A2-9334BB260FA4}"/>
              </a:ext>
            </a:extLst>
          </p:cNvPr>
          <p:cNvSpPr/>
          <p:nvPr/>
        </p:nvSpPr>
        <p:spPr>
          <a:xfrm>
            <a:off x="2692610" y="409129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4179884" y="409129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4F6DF500-F329-D44E-86EF-B7E47FDC5CF6}"/>
              </a:ext>
            </a:extLst>
          </p:cNvPr>
          <p:cNvSpPr/>
          <p:nvPr/>
        </p:nvSpPr>
        <p:spPr>
          <a:xfrm>
            <a:off x="5786308" y="409129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A3A587E1-D769-A446-9C34-60BF474EA034}"/>
              </a:ext>
            </a:extLst>
          </p:cNvPr>
          <p:cNvCxnSpPr>
            <a:cxnSpLocks/>
          </p:cNvCxnSpPr>
          <p:nvPr/>
        </p:nvCxnSpPr>
        <p:spPr>
          <a:xfrm>
            <a:off x="5438159" y="3951360"/>
            <a:ext cx="146573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32084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height</a:t>
            </a:r>
          </a:p>
        </p:txBody>
      </p:sp>
      <p:sp>
        <p:nvSpPr>
          <p:cNvPr id="2" name="Rectangle 1">
            <a:extLst>
              <a:ext uri="{FF2B5EF4-FFF2-40B4-BE49-F238E27FC236}">
                <a16:creationId xmlns:a16="http://schemas.microsoft.com/office/drawing/2014/main" id="{4AF847E3-A911-4C0F-B6A2-9334BB260FA4}"/>
              </a:ext>
            </a:extLst>
          </p:cNvPr>
          <p:cNvSpPr/>
          <p:nvPr/>
        </p:nvSpPr>
        <p:spPr>
          <a:xfrm>
            <a:off x="2482088"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6480089" y="4105699"/>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54526AB7-1F1C-9446-8A08-484AB0B4A5D0}"/>
              </a:ext>
            </a:extLst>
          </p:cNvPr>
          <p:cNvSpPr/>
          <p:nvPr/>
        </p:nvSpPr>
        <p:spPr>
          <a:xfrm>
            <a:off x="4415026" y="410569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AF39F8AA-4C48-6948-9161-7781763581DF}"/>
              </a:ext>
            </a:extLst>
          </p:cNvPr>
          <p:cNvCxnSpPr>
            <a:cxnSpLocks/>
          </p:cNvCxnSpPr>
          <p:nvPr/>
        </p:nvCxnSpPr>
        <p:spPr>
          <a:xfrm>
            <a:off x="3402117" y="3976454"/>
            <a:ext cx="283104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41285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business</a:t>
            </a:r>
          </a:p>
        </p:txBody>
      </p:sp>
      <p:sp>
        <p:nvSpPr>
          <p:cNvPr id="2" name="Rectangle 1">
            <a:extLst>
              <a:ext uri="{FF2B5EF4-FFF2-40B4-BE49-F238E27FC236}">
                <a16:creationId xmlns:a16="http://schemas.microsoft.com/office/drawing/2014/main" id="{4AF847E3-A911-4C0F-B6A2-9334BB260FA4}"/>
              </a:ext>
            </a:extLst>
          </p:cNvPr>
          <p:cNvSpPr/>
          <p:nvPr/>
        </p:nvSpPr>
        <p:spPr>
          <a:xfrm>
            <a:off x="1763794" y="40821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4696891" y="40821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9AD81A9-A708-4EBB-9F45-D70E28F460BE}"/>
              </a:ext>
            </a:extLst>
          </p:cNvPr>
          <p:cNvSpPr/>
          <p:nvPr/>
        </p:nvSpPr>
        <p:spPr>
          <a:xfrm>
            <a:off x="5620972" y="4082176"/>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A7FF193-9764-486F-A515-78FAFCD3911C}"/>
              </a:ext>
            </a:extLst>
          </p:cNvPr>
          <p:cNvSpPr/>
          <p:nvPr/>
        </p:nvSpPr>
        <p:spPr>
          <a:xfrm>
            <a:off x="6677063" y="4082176"/>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F7F1712F-D514-E845-87D8-F1FB3E6BEB34}"/>
              </a:ext>
            </a:extLst>
          </p:cNvPr>
          <p:cNvSpPr/>
          <p:nvPr/>
        </p:nvSpPr>
        <p:spPr>
          <a:xfrm>
            <a:off x="2588203" y="4086637"/>
            <a:ext cx="665723"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EB2DBFA0-1B08-D349-A086-46C1CE8C089A}"/>
              </a:ext>
            </a:extLst>
          </p:cNvPr>
          <p:cNvSpPr/>
          <p:nvPr/>
        </p:nvSpPr>
        <p:spPr>
          <a:xfrm>
            <a:off x="3327157" y="4064792"/>
            <a:ext cx="665723"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Heart 16">
            <a:extLst>
              <a:ext uri="{FF2B5EF4-FFF2-40B4-BE49-F238E27FC236}">
                <a16:creationId xmlns:a16="http://schemas.microsoft.com/office/drawing/2014/main" id="{05E52492-9A7C-8E45-B46C-7DB94F0AC095}"/>
              </a:ext>
            </a:extLst>
          </p:cNvPr>
          <p:cNvSpPr/>
          <p:nvPr/>
        </p:nvSpPr>
        <p:spPr>
          <a:xfrm>
            <a:off x="3992541" y="4064792"/>
            <a:ext cx="665723"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747283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guess</a:t>
            </a:r>
          </a:p>
        </p:txBody>
      </p:sp>
      <p:sp>
        <p:nvSpPr>
          <p:cNvPr id="2" name="Rectangle 1">
            <a:extLst>
              <a:ext uri="{FF2B5EF4-FFF2-40B4-BE49-F238E27FC236}">
                <a16:creationId xmlns:a16="http://schemas.microsoft.com/office/drawing/2014/main" id="{4AF847E3-A911-4C0F-B6A2-9334BB260FA4}"/>
              </a:ext>
            </a:extLst>
          </p:cNvPr>
          <p:cNvSpPr/>
          <p:nvPr/>
        </p:nvSpPr>
        <p:spPr>
          <a:xfrm>
            <a:off x="2695593"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782032" y="408217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698C4F95-6301-A747-AC98-0094EDFF54F8}"/>
              </a:ext>
            </a:extLst>
          </p:cNvPr>
          <p:cNvSpPr/>
          <p:nvPr/>
        </p:nvSpPr>
        <p:spPr>
          <a:xfrm>
            <a:off x="4075604"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AA83B3AC-DD11-0D4C-B442-2413303D5357}"/>
              </a:ext>
            </a:extLst>
          </p:cNvPr>
          <p:cNvCxnSpPr>
            <a:cxnSpLocks/>
          </p:cNvCxnSpPr>
          <p:nvPr/>
        </p:nvCxnSpPr>
        <p:spPr>
          <a:xfrm>
            <a:off x="3691618" y="3929332"/>
            <a:ext cx="1537405" cy="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60294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guest</a:t>
            </a:r>
          </a:p>
        </p:txBody>
      </p:sp>
      <p:sp>
        <p:nvSpPr>
          <p:cNvPr id="2" name="Rectangle 1">
            <a:extLst>
              <a:ext uri="{FF2B5EF4-FFF2-40B4-BE49-F238E27FC236}">
                <a16:creationId xmlns:a16="http://schemas.microsoft.com/office/drawing/2014/main" id="{4AF847E3-A911-4C0F-B6A2-9334BB260FA4}"/>
              </a:ext>
            </a:extLst>
          </p:cNvPr>
          <p:cNvSpPr/>
          <p:nvPr/>
        </p:nvSpPr>
        <p:spPr>
          <a:xfrm>
            <a:off x="2827669" y="408440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493727" y="408440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9490E8C-E4B9-4D59-BC7B-A9E9A76462B7}"/>
              </a:ext>
            </a:extLst>
          </p:cNvPr>
          <p:cNvSpPr/>
          <p:nvPr/>
        </p:nvSpPr>
        <p:spPr>
          <a:xfrm>
            <a:off x="6181786" y="408440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0EA3ABAE-762F-5640-B4F1-1636FCDEFE1F}"/>
              </a:ext>
            </a:extLst>
          </p:cNvPr>
          <p:cNvSpPr/>
          <p:nvPr/>
        </p:nvSpPr>
        <p:spPr>
          <a:xfrm>
            <a:off x="4072832" y="407842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0D865B34-6991-1F4F-B05C-00878A72F148}"/>
              </a:ext>
            </a:extLst>
          </p:cNvPr>
          <p:cNvCxnSpPr>
            <a:cxnSpLocks/>
          </p:cNvCxnSpPr>
          <p:nvPr/>
        </p:nvCxnSpPr>
        <p:spPr>
          <a:xfrm>
            <a:off x="3771900" y="3929332"/>
            <a:ext cx="16002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5688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guide</a:t>
            </a:r>
          </a:p>
        </p:txBody>
      </p:sp>
      <p:sp>
        <p:nvSpPr>
          <p:cNvPr id="2" name="Rectangle 1">
            <a:extLst>
              <a:ext uri="{FF2B5EF4-FFF2-40B4-BE49-F238E27FC236}">
                <a16:creationId xmlns:a16="http://schemas.microsoft.com/office/drawing/2014/main" id="{4AF847E3-A911-4C0F-B6A2-9334BB260FA4}"/>
              </a:ext>
            </a:extLst>
          </p:cNvPr>
          <p:cNvSpPr/>
          <p:nvPr/>
        </p:nvSpPr>
        <p:spPr>
          <a:xfrm>
            <a:off x="2695593" y="408663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7CA55D2-D5A0-4BE6-8B50-ECED414CCB26}"/>
              </a:ext>
            </a:extLst>
          </p:cNvPr>
          <p:cNvSpPr/>
          <p:nvPr/>
        </p:nvSpPr>
        <p:spPr>
          <a:xfrm>
            <a:off x="5130540" y="4086637"/>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7D8649E-DECD-EF45-95D9-CF6B8939DA1A}"/>
              </a:ext>
            </a:extLst>
          </p:cNvPr>
          <p:cNvSpPr/>
          <p:nvPr/>
        </p:nvSpPr>
        <p:spPr>
          <a:xfrm>
            <a:off x="3847004" y="4091098"/>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3543668-4487-C048-B39D-AD22E0C0C426}"/>
              </a:ext>
            </a:extLst>
          </p:cNvPr>
          <p:cNvCxnSpPr>
            <a:cxnSpLocks/>
          </p:cNvCxnSpPr>
          <p:nvPr/>
        </p:nvCxnSpPr>
        <p:spPr>
          <a:xfrm>
            <a:off x="3597965" y="3929332"/>
            <a:ext cx="12920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816956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guy</a:t>
            </a:r>
          </a:p>
        </p:txBody>
      </p:sp>
      <p:sp>
        <p:nvSpPr>
          <p:cNvPr id="2" name="Rectangle 1">
            <a:extLst>
              <a:ext uri="{FF2B5EF4-FFF2-40B4-BE49-F238E27FC236}">
                <a16:creationId xmlns:a16="http://schemas.microsoft.com/office/drawing/2014/main" id="{4AF847E3-A911-4C0F-B6A2-9334BB260FA4}"/>
              </a:ext>
            </a:extLst>
          </p:cNvPr>
          <p:cNvSpPr/>
          <p:nvPr/>
        </p:nvSpPr>
        <p:spPr>
          <a:xfrm>
            <a:off x="3400084" y="408217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8D379404-01BB-784C-9924-0BB2E6C73D1E}"/>
              </a:ext>
            </a:extLst>
          </p:cNvPr>
          <p:cNvSpPr/>
          <p:nvPr/>
        </p:nvSpPr>
        <p:spPr>
          <a:xfrm>
            <a:off x="4658264" y="408217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0CBA6D3C-2886-7843-A136-90028247F551}"/>
              </a:ext>
            </a:extLst>
          </p:cNvPr>
          <p:cNvCxnSpPr>
            <a:cxnSpLocks/>
          </p:cNvCxnSpPr>
          <p:nvPr/>
        </p:nvCxnSpPr>
        <p:spPr>
          <a:xfrm>
            <a:off x="4409225" y="3929332"/>
            <a:ext cx="129208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19144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guard</a:t>
            </a:r>
          </a:p>
        </p:txBody>
      </p:sp>
      <p:sp>
        <p:nvSpPr>
          <p:cNvPr id="2" name="Rectangle 1">
            <a:extLst>
              <a:ext uri="{FF2B5EF4-FFF2-40B4-BE49-F238E27FC236}">
                <a16:creationId xmlns:a16="http://schemas.microsoft.com/office/drawing/2014/main" id="{4AF847E3-A911-4C0F-B6A2-9334BB260FA4}"/>
              </a:ext>
            </a:extLst>
          </p:cNvPr>
          <p:cNvSpPr/>
          <p:nvPr/>
        </p:nvSpPr>
        <p:spPr>
          <a:xfrm>
            <a:off x="2621073" y="4086637"/>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3674157-4C7A-4460-B6BE-1CDC0767C883}"/>
              </a:ext>
            </a:extLst>
          </p:cNvPr>
          <p:cNvSpPr/>
          <p:nvPr/>
        </p:nvSpPr>
        <p:spPr>
          <a:xfrm>
            <a:off x="6100638" y="4086637"/>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4F4B974C-17E8-5C4D-B951-ECA794020ACA}"/>
              </a:ext>
            </a:extLst>
          </p:cNvPr>
          <p:cNvSpPr/>
          <p:nvPr/>
        </p:nvSpPr>
        <p:spPr>
          <a:xfrm>
            <a:off x="4340904" y="408663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111A939E-24E9-0744-8EA3-7B6BC92450F1}"/>
              </a:ext>
            </a:extLst>
          </p:cNvPr>
          <p:cNvCxnSpPr>
            <a:cxnSpLocks/>
          </p:cNvCxnSpPr>
          <p:nvPr/>
        </p:nvCxnSpPr>
        <p:spPr>
          <a:xfrm>
            <a:off x="3716064" y="3933532"/>
            <a:ext cx="202758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74116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journey</a:t>
            </a:r>
          </a:p>
        </p:txBody>
      </p:sp>
      <p:sp>
        <p:nvSpPr>
          <p:cNvPr id="2" name="Rectangle 1">
            <a:extLst>
              <a:ext uri="{FF2B5EF4-FFF2-40B4-BE49-F238E27FC236}">
                <a16:creationId xmlns:a16="http://schemas.microsoft.com/office/drawing/2014/main" id="{4AF847E3-A911-4C0F-B6A2-9334BB260FA4}"/>
              </a:ext>
            </a:extLst>
          </p:cNvPr>
          <p:cNvSpPr/>
          <p:nvPr/>
        </p:nvSpPr>
        <p:spPr>
          <a:xfrm>
            <a:off x="1624658" y="395149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3674157-4C7A-4460-B6BE-1CDC0767C883}"/>
              </a:ext>
            </a:extLst>
          </p:cNvPr>
          <p:cNvSpPr/>
          <p:nvPr/>
        </p:nvSpPr>
        <p:spPr>
          <a:xfrm>
            <a:off x="4839166" y="39514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7F165679-5B61-4A42-85A8-BC394198CEE2}"/>
              </a:ext>
            </a:extLst>
          </p:cNvPr>
          <p:cNvSpPr/>
          <p:nvPr/>
        </p:nvSpPr>
        <p:spPr>
          <a:xfrm>
            <a:off x="6058503" y="395685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D8ACBC2-9A99-2543-80C5-4F9D0AB23250}"/>
              </a:ext>
            </a:extLst>
          </p:cNvPr>
          <p:cNvSpPr/>
          <p:nvPr/>
        </p:nvSpPr>
        <p:spPr>
          <a:xfrm>
            <a:off x="3114417" y="39559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3E4B47D5-0D5A-5041-B9DF-E72ABE46B212}"/>
              </a:ext>
            </a:extLst>
          </p:cNvPr>
          <p:cNvCxnSpPr>
            <a:cxnSpLocks/>
          </p:cNvCxnSpPr>
          <p:nvPr/>
        </p:nvCxnSpPr>
        <p:spPr>
          <a:xfrm>
            <a:off x="2475964" y="3868372"/>
            <a:ext cx="204634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8888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journal</a:t>
            </a:r>
          </a:p>
        </p:txBody>
      </p:sp>
      <p:sp>
        <p:nvSpPr>
          <p:cNvPr id="2" name="Rectangle 1">
            <a:extLst>
              <a:ext uri="{FF2B5EF4-FFF2-40B4-BE49-F238E27FC236}">
                <a16:creationId xmlns:a16="http://schemas.microsoft.com/office/drawing/2014/main" id="{4AF847E3-A911-4C0F-B6A2-9334BB260FA4}"/>
              </a:ext>
            </a:extLst>
          </p:cNvPr>
          <p:cNvSpPr/>
          <p:nvPr/>
        </p:nvSpPr>
        <p:spPr>
          <a:xfrm>
            <a:off x="1835884" y="39559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3674157-4C7A-4460-B6BE-1CDC0767C883}"/>
              </a:ext>
            </a:extLst>
          </p:cNvPr>
          <p:cNvSpPr/>
          <p:nvPr/>
        </p:nvSpPr>
        <p:spPr>
          <a:xfrm>
            <a:off x="4969895" y="39559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Heart 16">
            <a:extLst>
              <a:ext uri="{FF2B5EF4-FFF2-40B4-BE49-F238E27FC236}">
                <a16:creationId xmlns:a16="http://schemas.microsoft.com/office/drawing/2014/main" id="{8B266BAC-F568-3F4B-AAF8-C4DB66AF29A5}"/>
              </a:ext>
            </a:extLst>
          </p:cNvPr>
          <p:cNvSpPr/>
          <p:nvPr/>
        </p:nvSpPr>
        <p:spPr>
          <a:xfrm>
            <a:off x="5925805" y="39559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EEA6BB3-4AFD-4E48-90DE-92E431934636}"/>
              </a:ext>
            </a:extLst>
          </p:cNvPr>
          <p:cNvSpPr/>
          <p:nvPr/>
        </p:nvSpPr>
        <p:spPr>
          <a:xfrm>
            <a:off x="6790023" y="3951493"/>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1FA69152-ED34-8D4B-9A80-BFC0A88AA61A}"/>
              </a:ext>
            </a:extLst>
          </p:cNvPr>
          <p:cNvSpPr/>
          <p:nvPr/>
        </p:nvSpPr>
        <p:spPr>
          <a:xfrm>
            <a:off x="3338212" y="39559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2929A309-8E8D-494A-A893-E2422BEC8AFD}"/>
              </a:ext>
            </a:extLst>
          </p:cNvPr>
          <p:cNvCxnSpPr>
            <a:cxnSpLocks/>
          </p:cNvCxnSpPr>
          <p:nvPr/>
        </p:nvCxnSpPr>
        <p:spPr>
          <a:xfrm>
            <a:off x="2699759" y="3868372"/>
            <a:ext cx="204634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5044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cs typeface="Calibri" panose="020F0502020204030204"/>
              </a:rPr>
              <a:t>want</a:t>
            </a:r>
          </a:p>
        </p:txBody>
      </p:sp>
      <p:sp>
        <p:nvSpPr>
          <p:cNvPr id="2" name="Rectangle 1">
            <a:extLst>
              <a:ext uri="{FF2B5EF4-FFF2-40B4-BE49-F238E27FC236}">
                <a16:creationId xmlns:a16="http://schemas.microsoft.com/office/drawing/2014/main" id="{3BBA46DF-3069-4747-BFC8-F49FED69E089}"/>
              </a:ext>
            </a:extLst>
          </p:cNvPr>
          <p:cNvSpPr/>
          <p:nvPr/>
        </p:nvSpPr>
        <p:spPr>
          <a:xfrm>
            <a:off x="3081669" y="406353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FFEFBF-58F2-4445-9370-C4C0931AEC79}"/>
              </a:ext>
            </a:extLst>
          </p:cNvPr>
          <p:cNvSpPr/>
          <p:nvPr/>
        </p:nvSpPr>
        <p:spPr>
          <a:xfrm>
            <a:off x="5102213" y="406353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Heart 9">
            <a:extLst>
              <a:ext uri="{FF2B5EF4-FFF2-40B4-BE49-F238E27FC236}">
                <a16:creationId xmlns:a16="http://schemas.microsoft.com/office/drawing/2014/main" id="{3F3B6529-382B-FA44-A2FE-DE613BBFCE16}"/>
              </a:ext>
            </a:extLst>
          </p:cNvPr>
          <p:cNvSpPr/>
          <p:nvPr/>
        </p:nvSpPr>
        <p:spPr>
          <a:xfrm>
            <a:off x="4111083" y="41137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040CE6C-D35F-6C4A-9D0C-74400F968640}"/>
              </a:ext>
            </a:extLst>
          </p:cNvPr>
          <p:cNvSpPr/>
          <p:nvPr/>
        </p:nvSpPr>
        <p:spPr>
          <a:xfrm>
            <a:off x="5940941" y="406353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2465719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muscle</a:t>
            </a:r>
          </a:p>
        </p:txBody>
      </p:sp>
      <p:sp>
        <p:nvSpPr>
          <p:cNvPr id="2" name="Rectangle 1">
            <a:extLst>
              <a:ext uri="{FF2B5EF4-FFF2-40B4-BE49-F238E27FC236}">
                <a16:creationId xmlns:a16="http://schemas.microsoft.com/office/drawing/2014/main" id="{4AF847E3-A911-4C0F-B6A2-9334BB260FA4}"/>
              </a:ext>
            </a:extLst>
          </p:cNvPr>
          <p:cNvSpPr/>
          <p:nvPr/>
        </p:nvSpPr>
        <p:spPr>
          <a:xfrm>
            <a:off x="2339092" y="392573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3674157-4C7A-4460-B6BE-1CDC0767C883}"/>
              </a:ext>
            </a:extLst>
          </p:cNvPr>
          <p:cNvSpPr/>
          <p:nvPr/>
        </p:nvSpPr>
        <p:spPr>
          <a:xfrm>
            <a:off x="3502071" y="3922739"/>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5903807" y="392933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DACEFAE-5E14-EE4D-80B5-82CDCC3CBDF5}"/>
              </a:ext>
            </a:extLst>
          </p:cNvPr>
          <p:cNvSpPr/>
          <p:nvPr/>
        </p:nvSpPr>
        <p:spPr>
          <a:xfrm>
            <a:off x="4798282" y="392933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6329CBA4-84CF-1649-A715-6D70EC9542F9}"/>
              </a:ext>
            </a:extLst>
          </p:cNvPr>
          <p:cNvCxnSpPr>
            <a:cxnSpLocks/>
          </p:cNvCxnSpPr>
          <p:nvPr/>
        </p:nvCxnSpPr>
        <p:spPr>
          <a:xfrm>
            <a:off x="4361357" y="3864387"/>
            <a:ext cx="154245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206427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answer</a:t>
            </a:r>
          </a:p>
        </p:txBody>
      </p:sp>
      <p:sp>
        <p:nvSpPr>
          <p:cNvPr id="2" name="Rectangle 1">
            <a:extLst>
              <a:ext uri="{FF2B5EF4-FFF2-40B4-BE49-F238E27FC236}">
                <a16:creationId xmlns:a16="http://schemas.microsoft.com/office/drawing/2014/main" id="{4AF847E3-A911-4C0F-B6A2-9334BB260FA4}"/>
              </a:ext>
            </a:extLst>
          </p:cNvPr>
          <p:cNvSpPr/>
          <p:nvPr/>
        </p:nvSpPr>
        <p:spPr>
          <a:xfrm>
            <a:off x="2194082" y="395149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3109827" y="395149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5FCFC22C-7E0B-5D48-B873-9C460AF79028}"/>
              </a:ext>
            </a:extLst>
          </p:cNvPr>
          <p:cNvSpPr/>
          <p:nvPr/>
        </p:nvSpPr>
        <p:spPr>
          <a:xfrm>
            <a:off x="4837122" y="395595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EA21E33-673D-5741-90BA-EA05E7AA736A}"/>
              </a:ext>
            </a:extLst>
          </p:cNvPr>
          <p:cNvSpPr/>
          <p:nvPr/>
        </p:nvSpPr>
        <p:spPr>
          <a:xfrm>
            <a:off x="3921377" y="392933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BFA2FBE2-970A-9F40-A0CD-7F64A792B53B}"/>
              </a:ext>
            </a:extLst>
          </p:cNvPr>
          <p:cNvSpPr/>
          <p:nvPr/>
        </p:nvSpPr>
        <p:spPr>
          <a:xfrm>
            <a:off x="6169612" y="3951493"/>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2590912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sign</a:t>
            </a:r>
          </a:p>
        </p:txBody>
      </p:sp>
      <p:sp>
        <p:nvSpPr>
          <p:cNvPr id="2" name="Rectangle 1">
            <a:extLst>
              <a:ext uri="{FF2B5EF4-FFF2-40B4-BE49-F238E27FC236}">
                <a16:creationId xmlns:a16="http://schemas.microsoft.com/office/drawing/2014/main" id="{4AF847E3-A911-4C0F-B6A2-9334BB260FA4}"/>
              </a:ext>
            </a:extLst>
          </p:cNvPr>
          <p:cNvSpPr/>
          <p:nvPr/>
        </p:nvSpPr>
        <p:spPr>
          <a:xfrm>
            <a:off x="3193350" y="3955954"/>
            <a:ext cx="634086"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5346828" y="39559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FD909576-6D5D-9949-A238-3636E41DBA72}"/>
              </a:ext>
            </a:extLst>
          </p:cNvPr>
          <p:cNvSpPr/>
          <p:nvPr/>
        </p:nvSpPr>
        <p:spPr>
          <a:xfrm>
            <a:off x="4127613" y="399089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05246987-41C3-384F-9B36-3AB593C14D37}"/>
              </a:ext>
            </a:extLst>
          </p:cNvPr>
          <p:cNvCxnSpPr>
            <a:cxnSpLocks/>
          </p:cNvCxnSpPr>
          <p:nvPr/>
        </p:nvCxnSpPr>
        <p:spPr>
          <a:xfrm>
            <a:off x="3944070" y="3929332"/>
            <a:ext cx="12125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428709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island</a:t>
            </a:r>
          </a:p>
        </p:txBody>
      </p:sp>
      <p:sp>
        <p:nvSpPr>
          <p:cNvPr id="2" name="Rectangle 1">
            <a:extLst>
              <a:ext uri="{FF2B5EF4-FFF2-40B4-BE49-F238E27FC236}">
                <a16:creationId xmlns:a16="http://schemas.microsoft.com/office/drawing/2014/main" id="{4AF847E3-A911-4C0F-B6A2-9334BB260FA4}"/>
              </a:ext>
            </a:extLst>
          </p:cNvPr>
          <p:cNvSpPr/>
          <p:nvPr/>
        </p:nvSpPr>
        <p:spPr>
          <a:xfrm>
            <a:off x="2129889" y="4158109"/>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3481233" y="4158109"/>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8809BB15-3907-A743-9C86-D1CB9BB544C1}"/>
              </a:ext>
            </a:extLst>
          </p:cNvPr>
          <p:cNvSpPr/>
          <p:nvPr/>
        </p:nvSpPr>
        <p:spPr>
          <a:xfrm>
            <a:off x="4151793" y="4126791"/>
            <a:ext cx="688387"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9FD1CD1F-3590-934C-B86F-FD087CCCE713}"/>
              </a:ext>
            </a:extLst>
          </p:cNvPr>
          <p:cNvSpPr/>
          <p:nvPr/>
        </p:nvSpPr>
        <p:spPr>
          <a:xfrm>
            <a:off x="2785209" y="4162570"/>
            <a:ext cx="688387"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DE3DD55-2619-A547-A582-6F7A74954297}"/>
              </a:ext>
            </a:extLst>
          </p:cNvPr>
          <p:cNvSpPr/>
          <p:nvPr/>
        </p:nvSpPr>
        <p:spPr>
          <a:xfrm>
            <a:off x="5022689" y="4158109"/>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BD3E3BF-0143-CF41-8316-6F26572352D7}"/>
              </a:ext>
            </a:extLst>
          </p:cNvPr>
          <p:cNvSpPr/>
          <p:nvPr/>
        </p:nvSpPr>
        <p:spPr>
          <a:xfrm>
            <a:off x="6127389" y="4158109"/>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216023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science</a:t>
            </a:r>
          </a:p>
        </p:txBody>
      </p:sp>
      <p:sp>
        <p:nvSpPr>
          <p:cNvPr id="3" name="Rectangle 2">
            <a:extLst>
              <a:ext uri="{FF2B5EF4-FFF2-40B4-BE49-F238E27FC236}">
                <a16:creationId xmlns:a16="http://schemas.microsoft.com/office/drawing/2014/main" id="{AC1419DC-4F82-4343-A279-B10AFEE8C475}"/>
              </a:ext>
            </a:extLst>
          </p:cNvPr>
          <p:cNvSpPr/>
          <p:nvPr/>
        </p:nvSpPr>
        <p:spPr>
          <a:xfrm>
            <a:off x="1713379" y="4056450"/>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EF141ECA-CA39-BB42-9B49-8E9C90C4C997}"/>
              </a:ext>
            </a:extLst>
          </p:cNvPr>
          <p:cNvSpPr/>
          <p:nvPr/>
        </p:nvSpPr>
        <p:spPr>
          <a:xfrm>
            <a:off x="3300747" y="4066210"/>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BF963F99-9D91-6342-9830-5778F115CB55}"/>
              </a:ext>
            </a:extLst>
          </p:cNvPr>
          <p:cNvSpPr/>
          <p:nvPr/>
        </p:nvSpPr>
        <p:spPr>
          <a:xfrm>
            <a:off x="2406806" y="407067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513F608-0C63-9242-97D5-DF468E8659EE}"/>
              </a:ext>
            </a:extLst>
          </p:cNvPr>
          <p:cNvSpPr/>
          <p:nvPr/>
        </p:nvSpPr>
        <p:spPr>
          <a:xfrm>
            <a:off x="4046214" y="4084060"/>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263CADB-7613-4442-9992-318A685853D8}"/>
              </a:ext>
            </a:extLst>
          </p:cNvPr>
          <p:cNvSpPr/>
          <p:nvPr/>
        </p:nvSpPr>
        <p:spPr>
          <a:xfrm>
            <a:off x="4916188" y="4099300"/>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EF3A2EB-5B72-3642-AFFB-17BDEE184280}"/>
              </a:ext>
            </a:extLst>
          </p:cNvPr>
          <p:cNvSpPr/>
          <p:nvPr/>
        </p:nvSpPr>
        <p:spPr>
          <a:xfrm>
            <a:off x="5816642" y="4099300"/>
            <a:ext cx="640080" cy="640080"/>
          </a:xfrm>
          <a:prstGeom prst="rect">
            <a:avLst/>
          </a:prstGeom>
          <a:solidFill>
            <a:srgbClr val="FF7E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75AD54DB-69DC-9846-9AB9-E7792682DB63}"/>
              </a:ext>
            </a:extLst>
          </p:cNvPr>
          <p:cNvSpPr/>
          <p:nvPr/>
        </p:nvSpPr>
        <p:spPr>
          <a:xfrm>
            <a:off x="6790543" y="405645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835031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machine</a:t>
            </a:r>
          </a:p>
        </p:txBody>
      </p:sp>
      <p:sp>
        <p:nvSpPr>
          <p:cNvPr id="3" name="Rectangle 2">
            <a:extLst>
              <a:ext uri="{FF2B5EF4-FFF2-40B4-BE49-F238E27FC236}">
                <a16:creationId xmlns:a16="http://schemas.microsoft.com/office/drawing/2014/main" id="{257B218D-73E6-F44F-ACA1-3ED7188A09DE}"/>
              </a:ext>
            </a:extLst>
          </p:cNvPr>
          <p:cNvSpPr/>
          <p:nvPr/>
        </p:nvSpPr>
        <p:spPr>
          <a:xfrm>
            <a:off x="1758920" y="4056450"/>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F03CCCED-58FD-9A4E-A30D-828C6F49607B}"/>
              </a:ext>
            </a:extLst>
          </p:cNvPr>
          <p:cNvSpPr/>
          <p:nvPr/>
        </p:nvSpPr>
        <p:spPr>
          <a:xfrm>
            <a:off x="4346107" y="407067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DB4D32D8-5580-B342-BF36-71FC20A571B2}"/>
              </a:ext>
            </a:extLst>
          </p:cNvPr>
          <p:cNvCxnSpPr>
            <a:cxnSpLocks/>
          </p:cNvCxnSpPr>
          <p:nvPr/>
        </p:nvCxnSpPr>
        <p:spPr>
          <a:xfrm>
            <a:off x="3883858" y="3906924"/>
            <a:ext cx="169393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E4331FC-6D88-3940-BFCB-3FB93B25E553}"/>
              </a:ext>
            </a:extLst>
          </p:cNvPr>
          <p:cNvSpPr/>
          <p:nvPr/>
        </p:nvSpPr>
        <p:spPr>
          <a:xfrm>
            <a:off x="6258929" y="4066210"/>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8E24ABDD-EDF1-6546-964B-BB4140DF1568}"/>
              </a:ext>
            </a:extLst>
          </p:cNvPr>
          <p:cNvSpPr/>
          <p:nvPr/>
        </p:nvSpPr>
        <p:spPr>
          <a:xfrm>
            <a:off x="5462538" y="405645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1C436397-9CF5-DB4E-81A3-8166E3FC34A1}"/>
              </a:ext>
            </a:extLst>
          </p:cNvPr>
          <p:cNvSpPr/>
          <p:nvPr/>
        </p:nvSpPr>
        <p:spPr>
          <a:xfrm>
            <a:off x="7000363" y="407067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1F17D5BB-E52C-194E-9115-9C25EDAEDF5F}"/>
              </a:ext>
            </a:extLst>
          </p:cNvPr>
          <p:cNvSpPr/>
          <p:nvPr/>
        </p:nvSpPr>
        <p:spPr>
          <a:xfrm>
            <a:off x="2987836" y="407067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1034752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character</a:t>
            </a:r>
          </a:p>
        </p:txBody>
      </p:sp>
      <p:sp>
        <p:nvSpPr>
          <p:cNvPr id="4" name="Rectangle 3">
            <a:extLst>
              <a:ext uri="{FF2B5EF4-FFF2-40B4-BE49-F238E27FC236}">
                <a16:creationId xmlns:a16="http://schemas.microsoft.com/office/drawing/2014/main" id="{4022417F-7B04-D84E-BEA8-3502502C9423}"/>
              </a:ext>
            </a:extLst>
          </p:cNvPr>
          <p:cNvSpPr/>
          <p:nvPr/>
        </p:nvSpPr>
        <p:spPr>
          <a:xfrm>
            <a:off x="5566795" y="395931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2EC1CA2-54F1-6F42-85F5-091001CA79E6}"/>
              </a:ext>
            </a:extLst>
          </p:cNvPr>
          <p:cNvSpPr/>
          <p:nvPr/>
        </p:nvSpPr>
        <p:spPr>
          <a:xfrm>
            <a:off x="6422975" y="395931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DFB5E6C4-B34A-5D48-ABAF-581A59B4F330}"/>
              </a:ext>
            </a:extLst>
          </p:cNvPr>
          <p:cNvSpPr/>
          <p:nvPr/>
        </p:nvSpPr>
        <p:spPr>
          <a:xfrm>
            <a:off x="1544805" y="40025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335DF31E-82AF-1E48-8CC0-3958A4856AF3}"/>
              </a:ext>
            </a:extLst>
          </p:cNvPr>
          <p:cNvCxnSpPr>
            <a:cxnSpLocks/>
          </p:cNvCxnSpPr>
          <p:nvPr/>
        </p:nvCxnSpPr>
        <p:spPr>
          <a:xfrm>
            <a:off x="1082607" y="3841434"/>
            <a:ext cx="169393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1D968EC3-0C51-2B43-ADCE-E891D8F39D3F}"/>
              </a:ext>
            </a:extLst>
          </p:cNvPr>
          <p:cNvSpPr/>
          <p:nvPr/>
        </p:nvSpPr>
        <p:spPr>
          <a:xfrm>
            <a:off x="7279155" y="3959311"/>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3B0FC93E-E82D-CA4B-B2C8-3AA40FD9F084}"/>
              </a:ext>
            </a:extLst>
          </p:cNvPr>
          <p:cNvSpPr/>
          <p:nvPr/>
        </p:nvSpPr>
        <p:spPr>
          <a:xfrm>
            <a:off x="4491293" y="395931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16B5BA40-0FB7-C64B-A5BC-21F1CAB5C80E}"/>
              </a:ext>
            </a:extLst>
          </p:cNvPr>
          <p:cNvSpPr/>
          <p:nvPr/>
        </p:nvSpPr>
        <p:spPr>
          <a:xfrm>
            <a:off x="3206917" y="40025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4F1D584-6383-F84D-9F31-2B68D5CBF642}"/>
              </a:ext>
            </a:extLst>
          </p:cNvPr>
          <p:cNvCxnSpPr>
            <a:cxnSpLocks/>
          </p:cNvCxnSpPr>
          <p:nvPr/>
        </p:nvCxnSpPr>
        <p:spPr>
          <a:xfrm>
            <a:off x="2956560" y="3841434"/>
            <a:ext cx="139065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730016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favo</a:t>
            </a:r>
            <a:r>
              <a:rPr lang="en-US" sz="11500" b="1" spc="700" dirty="0">
                <a:latin typeface="Century Gothic"/>
              </a:rPr>
              <a:t>rit</a:t>
            </a:r>
            <a:r>
              <a:rPr lang="en-US" sz="11500" b="1" spc="300" dirty="0">
                <a:latin typeface="Century Gothic"/>
              </a:rPr>
              <a:t>e</a:t>
            </a:r>
          </a:p>
        </p:txBody>
      </p:sp>
      <p:sp>
        <p:nvSpPr>
          <p:cNvPr id="5" name="Rectangle 4">
            <a:extLst>
              <a:ext uri="{FF2B5EF4-FFF2-40B4-BE49-F238E27FC236}">
                <a16:creationId xmlns:a16="http://schemas.microsoft.com/office/drawing/2014/main" id="{338CB6D9-CC3E-A64E-9899-9A98BEA56C8C}"/>
              </a:ext>
            </a:extLst>
          </p:cNvPr>
          <p:cNvSpPr/>
          <p:nvPr/>
        </p:nvSpPr>
        <p:spPr>
          <a:xfrm>
            <a:off x="1752294" y="394889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94A4A483-FB27-DD49-A551-968503CCC100}"/>
              </a:ext>
            </a:extLst>
          </p:cNvPr>
          <p:cNvSpPr/>
          <p:nvPr/>
        </p:nvSpPr>
        <p:spPr>
          <a:xfrm>
            <a:off x="2560320" y="394889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700CB9EC-2D8B-E644-A292-F584047625AD}"/>
              </a:ext>
            </a:extLst>
          </p:cNvPr>
          <p:cNvSpPr/>
          <p:nvPr/>
        </p:nvSpPr>
        <p:spPr>
          <a:xfrm>
            <a:off x="4369512" y="394889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0136E1E4-B58D-B84B-98D5-FA2B2F8654D8}"/>
              </a:ext>
            </a:extLst>
          </p:cNvPr>
          <p:cNvCxnSpPr>
            <a:cxnSpLocks/>
          </p:cNvCxnSpPr>
          <p:nvPr/>
        </p:nvCxnSpPr>
        <p:spPr>
          <a:xfrm>
            <a:off x="4292031" y="3650572"/>
            <a:ext cx="92439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98CBDF2-0622-7B43-B7B2-65264E2934DD}"/>
              </a:ext>
            </a:extLst>
          </p:cNvPr>
          <p:cNvSpPr/>
          <p:nvPr/>
        </p:nvSpPr>
        <p:spPr>
          <a:xfrm>
            <a:off x="3405841" y="39586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BF310C9-E1F6-114A-8E36-C0C9F482F24A}"/>
              </a:ext>
            </a:extLst>
          </p:cNvPr>
          <p:cNvSpPr/>
          <p:nvPr/>
        </p:nvSpPr>
        <p:spPr>
          <a:xfrm>
            <a:off x="5363294" y="3929332"/>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AD4FFAFC-F281-6B49-A650-DFDDBE2BAE82}"/>
              </a:ext>
            </a:extLst>
          </p:cNvPr>
          <p:cNvSpPr/>
          <p:nvPr/>
        </p:nvSpPr>
        <p:spPr>
          <a:xfrm>
            <a:off x="6847385" y="392933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DDD6BE-296B-D246-BD70-C03107BAEDE0}"/>
              </a:ext>
            </a:extLst>
          </p:cNvPr>
          <p:cNvSpPr/>
          <p:nvPr/>
        </p:nvSpPr>
        <p:spPr>
          <a:xfrm>
            <a:off x="6127407" y="3939662"/>
            <a:ext cx="640080" cy="640080"/>
          </a:xfrm>
          <a:prstGeom prst="rect">
            <a:avLst/>
          </a:prstGeom>
          <a:solidFill>
            <a:srgbClr val="FF7E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6269226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breakfast</a:t>
            </a:r>
          </a:p>
        </p:txBody>
      </p:sp>
      <p:sp>
        <p:nvSpPr>
          <p:cNvPr id="5" name="Rectangle 4">
            <a:extLst>
              <a:ext uri="{FF2B5EF4-FFF2-40B4-BE49-F238E27FC236}">
                <a16:creationId xmlns:a16="http://schemas.microsoft.com/office/drawing/2014/main" id="{997C13BD-0D3F-A24C-9861-1463BE05423B}"/>
              </a:ext>
            </a:extLst>
          </p:cNvPr>
          <p:cNvSpPr/>
          <p:nvPr/>
        </p:nvSpPr>
        <p:spPr>
          <a:xfrm>
            <a:off x="1264614" y="382971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9C63132F-D6B2-0F4A-B07C-0D037D768949}"/>
              </a:ext>
            </a:extLst>
          </p:cNvPr>
          <p:cNvSpPr/>
          <p:nvPr/>
        </p:nvSpPr>
        <p:spPr>
          <a:xfrm>
            <a:off x="2026920" y="382971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F51F77FD-98E7-F840-A9C8-D490CB4C51C6}"/>
              </a:ext>
            </a:extLst>
          </p:cNvPr>
          <p:cNvSpPr/>
          <p:nvPr/>
        </p:nvSpPr>
        <p:spPr>
          <a:xfrm>
            <a:off x="3183766" y="383417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D46DF2AF-701E-E344-A6D4-DE0592BAD82D}"/>
              </a:ext>
            </a:extLst>
          </p:cNvPr>
          <p:cNvCxnSpPr>
            <a:cxnSpLocks/>
          </p:cNvCxnSpPr>
          <p:nvPr/>
        </p:nvCxnSpPr>
        <p:spPr>
          <a:xfrm>
            <a:off x="2721568" y="3703495"/>
            <a:ext cx="185043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A6621D04-180F-E942-BA5A-165C38BB7603}"/>
              </a:ext>
            </a:extLst>
          </p:cNvPr>
          <p:cNvSpPr/>
          <p:nvPr/>
        </p:nvSpPr>
        <p:spPr>
          <a:xfrm>
            <a:off x="4631566" y="386466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63A15528-8182-E341-AC77-2948F3A553F2}"/>
              </a:ext>
            </a:extLst>
          </p:cNvPr>
          <p:cNvSpPr/>
          <p:nvPr/>
        </p:nvSpPr>
        <p:spPr>
          <a:xfrm>
            <a:off x="5392667" y="3873966"/>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EBAD2B62-5C59-7D4C-B88D-2CF0C385102F}"/>
              </a:ext>
            </a:extLst>
          </p:cNvPr>
          <p:cNvSpPr/>
          <p:nvPr/>
        </p:nvSpPr>
        <p:spPr>
          <a:xfrm>
            <a:off x="6087378" y="383417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74A6309-4AFD-EF4A-8EDF-767EB8B436BA}"/>
              </a:ext>
            </a:extLst>
          </p:cNvPr>
          <p:cNvSpPr/>
          <p:nvPr/>
        </p:nvSpPr>
        <p:spPr>
          <a:xfrm>
            <a:off x="6986744" y="3829713"/>
            <a:ext cx="640080" cy="640080"/>
          </a:xfrm>
          <a:prstGeom prst="rect">
            <a:avLst/>
          </a:prstGeom>
          <a:solidFill>
            <a:srgbClr val="FF7E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204C76E-410D-E04A-89AD-D5D032B151CA}"/>
              </a:ext>
            </a:extLst>
          </p:cNvPr>
          <p:cNvSpPr/>
          <p:nvPr/>
        </p:nvSpPr>
        <p:spPr>
          <a:xfrm>
            <a:off x="7696022" y="3829713"/>
            <a:ext cx="640080" cy="64008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9402944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Wednesday</a:t>
            </a:r>
          </a:p>
        </p:txBody>
      </p:sp>
      <p:sp>
        <p:nvSpPr>
          <p:cNvPr id="2" name="Rectangle 1">
            <a:extLst>
              <a:ext uri="{FF2B5EF4-FFF2-40B4-BE49-F238E27FC236}">
                <a16:creationId xmlns:a16="http://schemas.microsoft.com/office/drawing/2014/main" id="{4AF847E3-A911-4C0F-B6A2-9334BB260FA4}"/>
              </a:ext>
            </a:extLst>
          </p:cNvPr>
          <p:cNvSpPr/>
          <p:nvPr/>
        </p:nvSpPr>
        <p:spPr>
          <a:xfrm>
            <a:off x="700073" y="404588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1788407" y="404588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4235-D326-4D26-AC4C-58E82DA4221B}"/>
              </a:ext>
            </a:extLst>
          </p:cNvPr>
          <p:cNvSpPr/>
          <p:nvPr/>
        </p:nvSpPr>
        <p:spPr>
          <a:xfrm>
            <a:off x="6233769" y="404588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4F69911-D16D-4E39-A2F8-1FAA838FAFB1}"/>
              </a:ext>
            </a:extLst>
          </p:cNvPr>
          <p:cNvSpPr/>
          <p:nvPr/>
        </p:nvSpPr>
        <p:spPr>
          <a:xfrm>
            <a:off x="7640017" y="4045886"/>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D9D1D1B9-E66E-694A-B46E-40965BF3445E}"/>
              </a:ext>
            </a:extLst>
          </p:cNvPr>
          <p:cNvSpPr/>
          <p:nvPr/>
        </p:nvSpPr>
        <p:spPr>
          <a:xfrm>
            <a:off x="3194655" y="405034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E7DD84FE-A897-F343-A135-7E5CEF19CE65}"/>
              </a:ext>
            </a:extLst>
          </p:cNvPr>
          <p:cNvCxnSpPr>
            <a:cxnSpLocks/>
          </p:cNvCxnSpPr>
          <p:nvPr/>
        </p:nvCxnSpPr>
        <p:spPr>
          <a:xfrm>
            <a:off x="2753139" y="3857380"/>
            <a:ext cx="165122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Heart 11">
            <a:extLst>
              <a:ext uri="{FF2B5EF4-FFF2-40B4-BE49-F238E27FC236}">
                <a16:creationId xmlns:a16="http://schemas.microsoft.com/office/drawing/2014/main" id="{0FF43FBC-AACF-F04F-9C79-CAAF2B0C3878}"/>
              </a:ext>
            </a:extLst>
          </p:cNvPr>
          <p:cNvSpPr/>
          <p:nvPr/>
        </p:nvSpPr>
        <p:spPr>
          <a:xfrm>
            <a:off x="4932015" y="404588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8945DFBA-64D5-1A43-9A8E-A5A5F70B6702}"/>
              </a:ext>
            </a:extLst>
          </p:cNvPr>
          <p:cNvCxnSpPr>
            <a:cxnSpLocks/>
          </p:cNvCxnSpPr>
          <p:nvPr/>
        </p:nvCxnSpPr>
        <p:spPr>
          <a:xfrm>
            <a:off x="4490499" y="3852919"/>
            <a:ext cx="165122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578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cs typeface="Calibri" panose="020F0502020204030204"/>
              </a:rPr>
              <a:t>what</a:t>
            </a:r>
          </a:p>
        </p:txBody>
      </p:sp>
      <p:sp>
        <p:nvSpPr>
          <p:cNvPr id="2" name="Rectangle 1">
            <a:extLst>
              <a:ext uri="{FF2B5EF4-FFF2-40B4-BE49-F238E27FC236}">
                <a16:creationId xmlns:a16="http://schemas.microsoft.com/office/drawing/2014/main" id="{3BBA46DF-3069-4747-BFC8-F49FED69E089}"/>
              </a:ext>
            </a:extLst>
          </p:cNvPr>
          <p:cNvSpPr/>
          <p:nvPr/>
        </p:nvSpPr>
        <p:spPr>
          <a:xfrm>
            <a:off x="3623383" y="412402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C455D8C-CB9A-48BD-9DC1-6F8F222AED89}"/>
              </a:ext>
            </a:extLst>
          </p:cNvPr>
          <p:cNvSpPr/>
          <p:nvPr/>
        </p:nvSpPr>
        <p:spPr>
          <a:xfrm>
            <a:off x="5864210" y="412402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A9B1ED3D-118A-D34B-8906-49F0CC90014B}"/>
              </a:ext>
            </a:extLst>
          </p:cNvPr>
          <p:cNvSpPr/>
          <p:nvPr/>
        </p:nvSpPr>
        <p:spPr>
          <a:xfrm>
            <a:off x="5019450" y="409793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9233232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February</a:t>
            </a:r>
          </a:p>
        </p:txBody>
      </p:sp>
      <p:sp>
        <p:nvSpPr>
          <p:cNvPr id="2" name="Rectangle 1">
            <a:extLst>
              <a:ext uri="{FF2B5EF4-FFF2-40B4-BE49-F238E27FC236}">
                <a16:creationId xmlns:a16="http://schemas.microsoft.com/office/drawing/2014/main" id="{4AF847E3-A911-4C0F-B6A2-9334BB260FA4}"/>
              </a:ext>
            </a:extLst>
          </p:cNvPr>
          <p:cNvSpPr/>
          <p:nvPr/>
        </p:nvSpPr>
        <p:spPr>
          <a:xfrm>
            <a:off x="1310471" y="413732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C5F1A9A-977F-48EC-B0B5-EEB69D79C792}"/>
              </a:ext>
            </a:extLst>
          </p:cNvPr>
          <p:cNvSpPr/>
          <p:nvPr/>
        </p:nvSpPr>
        <p:spPr>
          <a:xfrm>
            <a:off x="2256965" y="413732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B444235-D326-4D26-AC4C-58E82DA4221B}"/>
              </a:ext>
            </a:extLst>
          </p:cNvPr>
          <p:cNvSpPr/>
          <p:nvPr/>
        </p:nvSpPr>
        <p:spPr>
          <a:xfrm>
            <a:off x="3203459" y="413732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4F69911-D16D-4E39-A2F8-1FAA838FAFB1}"/>
              </a:ext>
            </a:extLst>
          </p:cNvPr>
          <p:cNvSpPr/>
          <p:nvPr/>
        </p:nvSpPr>
        <p:spPr>
          <a:xfrm>
            <a:off x="4065419" y="4137326"/>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CA3772B-C122-4E3A-8DAD-13EE750BC0D7}"/>
              </a:ext>
            </a:extLst>
          </p:cNvPr>
          <p:cNvSpPr/>
          <p:nvPr/>
        </p:nvSpPr>
        <p:spPr>
          <a:xfrm>
            <a:off x="4927379" y="4137326"/>
            <a:ext cx="640080" cy="640080"/>
          </a:xfrm>
          <a:prstGeom prst="rect">
            <a:avLst/>
          </a:prstGeom>
          <a:solidFill>
            <a:srgbClr val="FF7E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Heart 14">
            <a:extLst>
              <a:ext uri="{FF2B5EF4-FFF2-40B4-BE49-F238E27FC236}">
                <a16:creationId xmlns:a16="http://schemas.microsoft.com/office/drawing/2014/main" id="{D5094E61-0FA1-6A44-B25C-0BACB61932A2}"/>
              </a:ext>
            </a:extLst>
          </p:cNvPr>
          <p:cNvSpPr/>
          <p:nvPr/>
        </p:nvSpPr>
        <p:spPr>
          <a:xfrm>
            <a:off x="5912053" y="413732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a:extLst>
              <a:ext uri="{FF2B5EF4-FFF2-40B4-BE49-F238E27FC236}">
                <a16:creationId xmlns:a16="http://schemas.microsoft.com/office/drawing/2014/main" id="{89A0BD9B-43FE-6C47-B9CA-9ADD63D9E8C7}"/>
              </a:ext>
            </a:extLst>
          </p:cNvPr>
          <p:cNvCxnSpPr>
            <a:cxnSpLocks/>
          </p:cNvCxnSpPr>
          <p:nvPr/>
        </p:nvCxnSpPr>
        <p:spPr>
          <a:xfrm>
            <a:off x="5745480" y="3932320"/>
            <a:ext cx="110258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6834883-4AA3-1F47-A6E9-2DE1BEF34E42}"/>
              </a:ext>
            </a:extLst>
          </p:cNvPr>
          <p:cNvSpPr/>
          <p:nvPr/>
        </p:nvSpPr>
        <p:spPr>
          <a:xfrm>
            <a:off x="7026081" y="4132865"/>
            <a:ext cx="640080" cy="64008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124708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5A9CB9-6928-4414-8081-A3698B65E3EA}"/>
              </a:ext>
            </a:extLst>
          </p:cNvPr>
          <p:cNvSpPr/>
          <p:nvPr/>
        </p:nvSpPr>
        <p:spPr>
          <a:xfrm>
            <a:off x="1783080" y="281568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B0ED8C5F-59C4-420A-8D59-2714222DF548}"/>
              </a:ext>
            </a:extLst>
          </p:cNvPr>
          <p:cNvSpPr/>
          <p:nvPr/>
        </p:nvSpPr>
        <p:spPr>
          <a:xfrm>
            <a:off x="2783205" y="281568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B5D3B9DE-84D4-4BA1-8D59-04CA1687E07A}"/>
              </a:ext>
            </a:extLst>
          </p:cNvPr>
          <p:cNvSpPr/>
          <p:nvPr/>
        </p:nvSpPr>
        <p:spPr>
          <a:xfrm>
            <a:off x="3783330" y="281568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58E87C9-024A-449B-B43F-A0F38B559E7D}"/>
              </a:ext>
            </a:extLst>
          </p:cNvPr>
          <p:cNvSpPr/>
          <p:nvPr/>
        </p:nvSpPr>
        <p:spPr>
          <a:xfrm>
            <a:off x="4781051" y="2815682"/>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73539F8-4D75-41B7-9159-ABE07B4504F9}"/>
              </a:ext>
            </a:extLst>
          </p:cNvPr>
          <p:cNvSpPr/>
          <p:nvPr/>
        </p:nvSpPr>
        <p:spPr>
          <a:xfrm>
            <a:off x="5778772" y="2815682"/>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74EED063-59F2-5147-918B-78C1FE41DF2A}"/>
              </a:ext>
            </a:extLst>
          </p:cNvPr>
          <p:cNvSpPr/>
          <p:nvPr/>
        </p:nvSpPr>
        <p:spPr>
          <a:xfrm>
            <a:off x="6776493" y="282014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a:extLst>
              <a:ext uri="{FF2B5EF4-FFF2-40B4-BE49-F238E27FC236}">
                <a16:creationId xmlns:a16="http://schemas.microsoft.com/office/drawing/2014/main" id="{0F7AA8AA-0E27-0C42-96AE-FEF9532686D9}"/>
              </a:ext>
            </a:extLst>
          </p:cNvPr>
          <p:cNvCxnSpPr>
            <a:cxnSpLocks/>
          </p:cNvCxnSpPr>
          <p:nvPr/>
        </p:nvCxnSpPr>
        <p:spPr>
          <a:xfrm>
            <a:off x="6699012" y="2521824"/>
            <a:ext cx="92439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9506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cs typeface="Calibri" panose="020F0502020204030204"/>
              </a:rPr>
              <a:t>are</a:t>
            </a:r>
            <a:endParaRPr lang="en-US" spc="300" dirty="0"/>
          </a:p>
        </p:txBody>
      </p:sp>
      <p:sp>
        <p:nvSpPr>
          <p:cNvPr id="2" name="Rectangle 1">
            <a:extLst>
              <a:ext uri="{FF2B5EF4-FFF2-40B4-BE49-F238E27FC236}">
                <a16:creationId xmlns:a16="http://schemas.microsoft.com/office/drawing/2014/main" id="{3BBA46DF-3069-4747-BFC8-F49FED69E089}"/>
              </a:ext>
            </a:extLst>
          </p:cNvPr>
          <p:cNvSpPr/>
          <p:nvPr/>
        </p:nvSpPr>
        <p:spPr>
          <a:xfrm>
            <a:off x="3820605" y="406328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BC79065C-5A12-FE4E-B6E8-EE6C6AA7BF45}"/>
              </a:ext>
            </a:extLst>
          </p:cNvPr>
          <p:cNvSpPr/>
          <p:nvPr/>
        </p:nvSpPr>
        <p:spPr>
          <a:xfrm>
            <a:off x="4937654" y="409526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3490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7B73074-021B-4A58-AA1C-9D170FC040EC}"/>
              </a:ext>
            </a:extLst>
          </p:cNvPr>
          <p:cNvSpPr txBox="1">
            <a:spLocks/>
          </p:cNvSpPr>
          <p:nvPr/>
        </p:nvSpPr>
        <p:spPr>
          <a:xfrm>
            <a:off x="0" y="273424"/>
            <a:ext cx="9144000" cy="856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22409C"/>
                </a:solidFill>
                <a:latin typeface="Century Gothic" panose="020B0502020202020204" pitchFamily="34" charset="0"/>
              </a:rPr>
              <a:t>Irregular “Heart” Words</a:t>
            </a:r>
          </a:p>
          <a:p>
            <a:pPr algn="ctr"/>
            <a:endParaRPr lang="en-US" sz="3600" b="1" dirty="0">
              <a:solidFill>
                <a:srgbClr val="22409C"/>
              </a:solidFill>
              <a:latin typeface="Century Gothic" panose="020B0502020202020204" pitchFamily="34" charset="0"/>
            </a:endParaRPr>
          </a:p>
        </p:txBody>
      </p:sp>
      <p:sp>
        <p:nvSpPr>
          <p:cNvPr id="3" name="TextBox 2">
            <a:extLst>
              <a:ext uri="{FF2B5EF4-FFF2-40B4-BE49-F238E27FC236}">
                <a16:creationId xmlns:a16="http://schemas.microsoft.com/office/drawing/2014/main" id="{CA9F5BE1-0772-2F4B-B7FF-DF2C6B18FE12}"/>
              </a:ext>
            </a:extLst>
          </p:cNvPr>
          <p:cNvSpPr txBox="1"/>
          <p:nvPr/>
        </p:nvSpPr>
        <p:spPr>
          <a:xfrm>
            <a:off x="961402" y="1431474"/>
            <a:ext cx="7461629" cy="4606069"/>
          </a:xfrm>
          <a:prstGeom prst="rect">
            <a:avLst/>
          </a:prstGeom>
          <a:noFill/>
        </p:spPr>
        <p:txBody>
          <a:bodyPr wrap="square" rtlCol="0">
            <a:spAutoFit/>
          </a:bodyPr>
          <a:lstStyle/>
          <a:p>
            <a:pPr>
              <a:lnSpc>
                <a:spcPts val="2400"/>
              </a:lnSpc>
              <a:spcAft>
                <a:spcPts val="600"/>
              </a:spcAft>
            </a:pPr>
            <a:r>
              <a:rPr lang="en-US" dirty="0">
                <a:latin typeface="Century Gothic" panose="020B0502020202020204" pitchFamily="34" charset="0"/>
              </a:rPr>
              <a:t>Many common words present challenges to children because they are irregular in some way.  These words contain elements that do not follow the most common letter-sound correspondences, and those elements must be learned “by heart,” hence the term “heart” words. This collection of “heart” words contains some words that are </a:t>
            </a:r>
            <a:r>
              <a:rPr lang="en-US" b="1" dirty="0">
                <a:latin typeface="Century Gothic" panose="020B0502020202020204" pitchFamily="34" charset="0"/>
              </a:rPr>
              <a:t>permanently irregular </a:t>
            </a:r>
            <a:r>
              <a:rPr lang="en-US" dirty="0">
                <a:latin typeface="Century Gothic" panose="020B0502020202020204" pitchFamily="34" charset="0"/>
              </a:rPr>
              <a:t>and others that are </a:t>
            </a:r>
            <a:r>
              <a:rPr lang="en-US" b="1" dirty="0">
                <a:latin typeface="Century Gothic" panose="020B0502020202020204" pitchFamily="34" charset="0"/>
              </a:rPr>
              <a:t>temporarily irregular</a:t>
            </a:r>
            <a:r>
              <a:rPr lang="en-US" i="1" dirty="0">
                <a:latin typeface="Century Gothic" panose="020B0502020202020204" pitchFamily="34" charset="0"/>
              </a:rPr>
              <a:t>. </a:t>
            </a:r>
            <a:r>
              <a:rPr lang="en-US" dirty="0">
                <a:latin typeface="Century Gothic" panose="020B0502020202020204" pitchFamily="34" charset="0"/>
              </a:rPr>
              <a:t>Note that some words may be irregular based solely on the dialect. </a:t>
            </a:r>
          </a:p>
          <a:p>
            <a:pPr>
              <a:lnSpc>
                <a:spcPts val="2400"/>
              </a:lnSpc>
              <a:spcAft>
                <a:spcPts val="600"/>
              </a:spcAft>
              <a:buClr>
                <a:srgbClr val="EB7D3C"/>
              </a:buClr>
            </a:pPr>
            <a:r>
              <a:rPr lang="en-US" b="1" dirty="0">
                <a:latin typeface="Century Gothic" panose="020B0502020202020204" pitchFamily="34" charset="0"/>
              </a:rPr>
              <a:t>Irregular word:</a:t>
            </a:r>
            <a:r>
              <a:rPr lang="en-US" dirty="0">
                <a:latin typeface="Century Gothic" panose="020B0502020202020204" pitchFamily="34" charset="0"/>
              </a:rPr>
              <a:t> A word that presents a challenge for decoding because either… </a:t>
            </a:r>
          </a:p>
          <a:p>
            <a:pPr marL="285750" indent="-285750">
              <a:lnSpc>
                <a:spcPts val="2400"/>
              </a:lnSpc>
              <a:spcAft>
                <a:spcPts val="600"/>
              </a:spcAft>
              <a:buClr>
                <a:srgbClr val="EB7D3C"/>
              </a:buClr>
              <a:buFont typeface="Courier New" panose="02070309020205020404" pitchFamily="49" charset="0"/>
              <a:buChar char="o"/>
            </a:pPr>
            <a:r>
              <a:rPr lang="en-US" dirty="0">
                <a:latin typeface="Century Gothic" panose="020B0502020202020204" pitchFamily="34" charset="0"/>
              </a:rPr>
              <a:t>the sounds of the letters are unique to that word or to a very small number of words (</a:t>
            </a:r>
            <a:r>
              <a:rPr lang="en-US" b="1" dirty="0">
                <a:latin typeface="Century Gothic" panose="020B0502020202020204" pitchFamily="34" charset="0"/>
              </a:rPr>
              <a:t>permanently irregular</a:t>
            </a:r>
            <a:r>
              <a:rPr lang="en-US" dirty="0">
                <a:latin typeface="Century Gothic" panose="020B0502020202020204" pitchFamily="34" charset="0"/>
              </a:rPr>
              <a:t>), or </a:t>
            </a:r>
          </a:p>
          <a:p>
            <a:pPr marL="285750" indent="-285750">
              <a:lnSpc>
                <a:spcPts val="2400"/>
              </a:lnSpc>
              <a:spcAft>
                <a:spcPts val="600"/>
              </a:spcAft>
              <a:buClr>
                <a:srgbClr val="EB7D3C"/>
              </a:buClr>
              <a:buFont typeface="Courier New" panose="02070309020205020404" pitchFamily="49" charset="0"/>
              <a:buChar char="o"/>
            </a:pPr>
            <a:r>
              <a:rPr lang="en-US" dirty="0">
                <a:latin typeface="Century Gothic" panose="020B0502020202020204" pitchFamily="34" charset="0"/>
              </a:rPr>
              <a:t>the student has not yet learned the letter-sound correspondences in the word (</a:t>
            </a:r>
            <a:r>
              <a:rPr lang="en-US" b="1" dirty="0">
                <a:latin typeface="Century Gothic" panose="020B0502020202020204" pitchFamily="34" charset="0"/>
              </a:rPr>
              <a:t>temporarily irregular</a:t>
            </a:r>
            <a:r>
              <a:rPr lang="en-US" dirty="0">
                <a:latin typeface="Century Gothic" panose="020B0502020202020204" pitchFamily="34" charset="0"/>
              </a:rPr>
              <a:t>). </a:t>
            </a:r>
          </a:p>
        </p:txBody>
      </p:sp>
    </p:spTree>
    <p:extLst>
      <p:ext uri="{BB962C8B-B14F-4D97-AF65-F5344CB8AC3E}">
        <p14:creationId xmlns:p14="http://schemas.microsoft.com/office/powerpoint/2010/main" val="552086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cs typeface="Calibri" panose="020F0502020204030204"/>
              </a:rPr>
              <a:t>they</a:t>
            </a:r>
          </a:p>
        </p:txBody>
      </p:sp>
      <p:sp>
        <p:nvSpPr>
          <p:cNvPr id="2" name="Rectangle 1">
            <a:extLst>
              <a:ext uri="{FF2B5EF4-FFF2-40B4-BE49-F238E27FC236}">
                <a16:creationId xmlns:a16="http://schemas.microsoft.com/office/drawing/2014/main" id="{3BBA46DF-3069-4747-BFC8-F49FED69E089}"/>
              </a:ext>
            </a:extLst>
          </p:cNvPr>
          <p:cNvSpPr/>
          <p:nvPr/>
        </p:nvSpPr>
        <p:spPr>
          <a:xfrm>
            <a:off x="3292704" y="4152778"/>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A1887D39-3078-4D4B-AAC4-A575C756DF9F}"/>
              </a:ext>
            </a:extLst>
          </p:cNvPr>
          <p:cNvSpPr/>
          <p:nvPr/>
        </p:nvSpPr>
        <p:spPr>
          <a:xfrm>
            <a:off x="4868080" y="42542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70A3DE39-9A48-064C-8374-14DB11616A69}"/>
              </a:ext>
            </a:extLst>
          </p:cNvPr>
          <p:cNvCxnSpPr>
            <a:cxnSpLocks/>
          </p:cNvCxnSpPr>
          <p:nvPr/>
        </p:nvCxnSpPr>
        <p:spPr>
          <a:xfrm>
            <a:off x="4572000" y="3998442"/>
            <a:ext cx="133184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8452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could</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669771" y="410520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E2F459E-9ED2-43A0-BF32-7FF3F9A3D08F}"/>
              </a:ext>
            </a:extLst>
          </p:cNvPr>
          <p:cNvSpPr/>
          <p:nvPr/>
        </p:nvSpPr>
        <p:spPr>
          <a:xfrm>
            <a:off x="5940538" y="4105206"/>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6D455612-D205-F543-B08C-2DE2838F0514}"/>
              </a:ext>
            </a:extLst>
          </p:cNvPr>
          <p:cNvSpPr/>
          <p:nvPr/>
        </p:nvSpPr>
        <p:spPr>
          <a:xfrm>
            <a:off x="4288787" y="410520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C41FD4CF-D53C-9C4D-AD9E-A937E9A7FBE9}"/>
              </a:ext>
            </a:extLst>
          </p:cNvPr>
          <p:cNvCxnSpPr>
            <a:cxnSpLocks/>
          </p:cNvCxnSpPr>
          <p:nvPr/>
        </p:nvCxnSpPr>
        <p:spPr>
          <a:xfrm>
            <a:off x="3607904" y="3852679"/>
            <a:ext cx="214685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638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would</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669771" y="409526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E2F459E-9ED2-43A0-BF32-7FF3F9A3D08F}"/>
              </a:ext>
            </a:extLst>
          </p:cNvPr>
          <p:cNvSpPr/>
          <p:nvPr/>
        </p:nvSpPr>
        <p:spPr>
          <a:xfrm>
            <a:off x="6039928" y="4095267"/>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DEB3FF07-9C7A-B14B-93C2-1830D3DB9973}"/>
              </a:ext>
            </a:extLst>
          </p:cNvPr>
          <p:cNvSpPr/>
          <p:nvPr/>
        </p:nvSpPr>
        <p:spPr>
          <a:xfrm>
            <a:off x="4366187" y="409526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2B469A31-AE72-9F49-B809-981E33B3A915}"/>
              </a:ext>
            </a:extLst>
          </p:cNvPr>
          <p:cNvCxnSpPr>
            <a:cxnSpLocks/>
          </p:cNvCxnSpPr>
          <p:nvPr/>
        </p:nvCxnSpPr>
        <p:spPr>
          <a:xfrm flipV="1">
            <a:off x="3697357" y="3870608"/>
            <a:ext cx="2107095" cy="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748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500" b="1" spc="300" dirty="0">
                <a:latin typeface="Century Gothic" panose="020B0502020202020204" pitchFamily="34" charset="0"/>
              </a:rPr>
              <a:t>should</a:t>
            </a:r>
          </a:p>
        </p:txBody>
      </p:sp>
      <p:sp>
        <p:nvSpPr>
          <p:cNvPr id="2" name="Rectangle 1">
            <a:extLst>
              <a:ext uri="{FF2B5EF4-FFF2-40B4-BE49-F238E27FC236}">
                <a16:creationId xmlns:a16="http://schemas.microsoft.com/office/drawing/2014/main" id="{4AF847E3-A911-4C0F-B6A2-9334BB260FA4}"/>
              </a:ext>
            </a:extLst>
          </p:cNvPr>
          <p:cNvSpPr/>
          <p:nvPr/>
        </p:nvSpPr>
        <p:spPr>
          <a:xfrm>
            <a:off x="2669771" y="410520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E2F459E-9ED2-43A0-BF32-7FF3F9A3D08F}"/>
              </a:ext>
            </a:extLst>
          </p:cNvPr>
          <p:cNvSpPr/>
          <p:nvPr/>
        </p:nvSpPr>
        <p:spPr>
          <a:xfrm>
            <a:off x="6310598" y="4105207"/>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65004285-5EB5-0147-BEA4-27598FFC6F70}"/>
              </a:ext>
            </a:extLst>
          </p:cNvPr>
          <p:cNvSpPr/>
          <p:nvPr/>
        </p:nvSpPr>
        <p:spPr>
          <a:xfrm>
            <a:off x="4535152" y="410520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66A712F2-9C44-284B-B3DE-5DDA3BAF740E}"/>
              </a:ext>
            </a:extLst>
          </p:cNvPr>
          <p:cNvCxnSpPr>
            <a:cxnSpLocks/>
          </p:cNvCxnSpPr>
          <p:nvPr/>
        </p:nvCxnSpPr>
        <p:spPr>
          <a:xfrm>
            <a:off x="3846443" y="3852680"/>
            <a:ext cx="214685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021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your</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871054" y="410520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E2F459E-9ED2-43A0-BF32-7FF3F9A3D08F}"/>
              </a:ext>
            </a:extLst>
          </p:cNvPr>
          <p:cNvSpPr/>
          <p:nvPr/>
        </p:nvSpPr>
        <p:spPr>
          <a:xfrm>
            <a:off x="5738003" y="4076027"/>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D3A3D91C-5E7E-3843-8E4F-07D67C859B43}"/>
              </a:ext>
            </a:extLst>
          </p:cNvPr>
          <p:cNvSpPr/>
          <p:nvPr/>
        </p:nvSpPr>
        <p:spPr>
          <a:xfrm>
            <a:off x="4331400" y="410520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F2AF6AB4-F9D7-EC4C-88D0-008A9116B38D}"/>
              </a:ext>
            </a:extLst>
          </p:cNvPr>
          <p:cNvCxnSpPr>
            <a:cxnSpLocks/>
          </p:cNvCxnSpPr>
          <p:nvPr/>
        </p:nvCxnSpPr>
        <p:spPr>
          <a:xfrm>
            <a:off x="3836504" y="3862618"/>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527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were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000450" y="399762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AA61ADF-BC1B-44BC-BDB1-7BC732C6DE1B}"/>
              </a:ext>
            </a:extLst>
          </p:cNvPr>
          <p:cNvSpPr/>
          <p:nvPr/>
        </p:nvSpPr>
        <p:spPr>
          <a:xfrm>
            <a:off x="4367602" y="3997622"/>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8A3F5240-F7EE-DA41-86E5-986399B00D19}"/>
              </a:ext>
            </a:extLst>
          </p:cNvPr>
          <p:cNvSpPr/>
          <p:nvPr/>
        </p:nvSpPr>
        <p:spPr>
          <a:xfrm>
            <a:off x="5582443" y="400208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3550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know</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5005336" y="399539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B6A027B6-63C3-A84E-BE30-9BB40CCC42DB}"/>
              </a:ext>
            </a:extLst>
          </p:cNvPr>
          <p:cNvSpPr/>
          <p:nvPr/>
        </p:nvSpPr>
        <p:spPr>
          <a:xfrm>
            <a:off x="3050577" y="399985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38A21AE3-4DBD-6546-87C8-F7F0A6DAC009}"/>
              </a:ext>
            </a:extLst>
          </p:cNvPr>
          <p:cNvCxnSpPr>
            <a:cxnSpLocks/>
          </p:cNvCxnSpPr>
          <p:nvPr/>
        </p:nvCxnSpPr>
        <p:spPr>
          <a:xfrm>
            <a:off x="2555681" y="3738442"/>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05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knew</a:t>
            </a:r>
            <a:endParaRPr lang="en-US" sz="11500" b="1" spc="300" dirty="0">
              <a:latin typeface="Century Gothic" panose="020B0502020202020204" pitchFamily="34" charset="0"/>
            </a:endParaRPr>
          </a:p>
        </p:txBody>
      </p:sp>
      <p:sp>
        <p:nvSpPr>
          <p:cNvPr id="6" name="Rectangle 5">
            <a:extLst>
              <a:ext uri="{FF2B5EF4-FFF2-40B4-BE49-F238E27FC236}">
                <a16:creationId xmlns:a16="http://schemas.microsoft.com/office/drawing/2014/main" id="{124800C1-3197-B84E-8126-A7E7DE99AC1B}"/>
              </a:ext>
            </a:extLst>
          </p:cNvPr>
          <p:cNvSpPr/>
          <p:nvPr/>
        </p:nvSpPr>
        <p:spPr>
          <a:xfrm>
            <a:off x="5172976" y="399539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4B8F973D-12A9-C34C-AE17-76833F79C008}"/>
              </a:ext>
            </a:extLst>
          </p:cNvPr>
          <p:cNvSpPr/>
          <p:nvPr/>
        </p:nvSpPr>
        <p:spPr>
          <a:xfrm>
            <a:off x="3050577" y="399985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1CF1E0F9-3920-D34D-9BEE-949A5E031ED5}"/>
              </a:ext>
            </a:extLst>
          </p:cNvPr>
          <p:cNvCxnSpPr>
            <a:cxnSpLocks/>
          </p:cNvCxnSpPr>
          <p:nvPr/>
        </p:nvCxnSpPr>
        <p:spPr>
          <a:xfrm>
            <a:off x="2555681" y="3738442"/>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557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about</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4945436" y="4037758"/>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92E41E8-9172-43A4-B811-D91CC74F3C81}"/>
              </a:ext>
            </a:extLst>
          </p:cNvPr>
          <p:cNvSpPr/>
          <p:nvPr/>
        </p:nvSpPr>
        <p:spPr>
          <a:xfrm>
            <a:off x="3558486" y="403775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3026CBD-93E0-42D4-B97F-A6B34800BBC2}"/>
              </a:ext>
            </a:extLst>
          </p:cNvPr>
          <p:cNvSpPr/>
          <p:nvPr/>
        </p:nvSpPr>
        <p:spPr>
          <a:xfrm>
            <a:off x="6241857" y="4037758"/>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59A08DDE-FFAC-354B-9967-4A6343D3949E}"/>
              </a:ext>
            </a:extLst>
          </p:cNvPr>
          <p:cNvSpPr/>
          <p:nvPr/>
        </p:nvSpPr>
        <p:spPr>
          <a:xfrm>
            <a:off x="2517427" y="404221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0091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all</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4696979" y="3997623"/>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A4080432-1476-834B-868F-80DB7335F4BF}"/>
              </a:ext>
            </a:extLst>
          </p:cNvPr>
          <p:cNvSpPr/>
          <p:nvPr/>
        </p:nvSpPr>
        <p:spPr>
          <a:xfrm>
            <a:off x="3744991" y="399762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213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7B73074-021B-4A58-AA1C-9D170FC040EC}"/>
              </a:ext>
            </a:extLst>
          </p:cNvPr>
          <p:cNvSpPr txBox="1">
            <a:spLocks/>
          </p:cNvSpPr>
          <p:nvPr/>
        </p:nvSpPr>
        <p:spPr>
          <a:xfrm>
            <a:off x="0" y="273424"/>
            <a:ext cx="9144000" cy="856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22409C"/>
                </a:solidFill>
                <a:latin typeface="Century Gothic" panose="020B0502020202020204" pitchFamily="34" charset="0"/>
              </a:rPr>
              <a:t>Irregular “Heart” Words</a:t>
            </a:r>
          </a:p>
          <a:p>
            <a:pPr algn="ctr"/>
            <a:endParaRPr lang="en-US" sz="3600" b="1" dirty="0">
              <a:solidFill>
                <a:srgbClr val="22409C"/>
              </a:solidFill>
              <a:latin typeface="Century Gothic" panose="020B0502020202020204" pitchFamily="34" charset="0"/>
            </a:endParaRPr>
          </a:p>
        </p:txBody>
      </p:sp>
      <p:sp>
        <p:nvSpPr>
          <p:cNvPr id="3" name="TextBox 2">
            <a:extLst>
              <a:ext uri="{FF2B5EF4-FFF2-40B4-BE49-F238E27FC236}">
                <a16:creationId xmlns:a16="http://schemas.microsoft.com/office/drawing/2014/main" id="{CA9F5BE1-0772-2F4B-B7FF-DF2C6B18FE12}"/>
              </a:ext>
            </a:extLst>
          </p:cNvPr>
          <p:cNvSpPr txBox="1"/>
          <p:nvPr/>
        </p:nvSpPr>
        <p:spPr>
          <a:xfrm>
            <a:off x="1186175" y="1839377"/>
            <a:ext cx="6771649" cy="2220993"/>
          </a:xfrm>
          <a:prstGeom prst="rect">
            <a:avLst/>
          </a:prstGeom>
          <a:noFill/>
        </p:spPr>
        <p:txBody>
          <a:bodyPr wrap="square" rtlCol="0">
            <a:spAutoFit/>
          </a:bodyPr>
          <a:lstStyle/>
          <a:p>
            <a:pPr>
              <a:lnSpc>
                <a:spcPts val="2400"/>
              </a:lnSpc>
              <a:spcAft>
                <a:spcPts val="600"/>
              </a:spcAft>
            </a:pPr>
            <a:r>
              <a:rPr lang="en-US" dirty="0">
                <a:latin typeface="Century Gothic" panose="020B0502020202020204" pitchFamily="34" charset="0"/>
              </a:rPr>
              <a:t>Many words presented here can be taught in multiple ways, with different elements emphasized. You may choose not to use all of the words listed as “heart” words, or you may choose to modify some slides to better align to your method of teaching that word. Feel free to copy and paste the boxes and hearts below to make a slide align better with the way you teach a word.</a:t>
            </a:r>
          </a:p>
        </p:txBody>
      </p:sp>
      <p:sp>
        <p:nvSpPr>
          <p:cNvPr id="4" name="Rectangle 3">
            <a:extLst>
              <a:ext uri="{FF2B5EF4-FFF2-40B4-BE49-F238E27FC236}">
                <a16:creationId xmlns:a16="http://schemas.microsoft.com/office/drawing/2014/main" id="{C31F246D-FE55-FE46-82E1-C55ABF024F90}"/>
              </a:ext>
            </a:extLst>
          </p:cNvPr>
          <p:cNvSpPr/>
          <p:nvPr/>
        </p:nvSpPr>
        <p:spPr>
          <a:xfrm>
            <a:off x="1756575" y="445015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F891229B-CC8A-484A-846B-9296685E198E}"/>
              </a:ext>
            </a:extLst>
          </p:cNvPr>
          <p:cNvSpPr/>
          <p:nvPr/>
        </p:nvSpPr>
        <p:spPr>
          <a:xfrm>
            <a:off x="2756700" y="445015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71D2AB0D-D2DF-6A4A-A0DE-CFC1416A7B0F}"/>
              </a:ext>
            </a:extLst>
          </p:cNvPr>
          <p:cNvSpPr/>
          <p:nvPr/>
        </p:nvSpPr>
        <p:spPr>
          <a:xfrm>
            <a:off x="3756825" y="445015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77C858F-A227-DE4F-8019-D634053D25A7}"/>
              </a:ext>
            </a:extLst>
          </p:cNvPr>
          <p:cNvSpPr/>
          <p:nvPr/>
        </p:nvSpPr>
        <p:spPr>
          <a:xfrm>
            <a:off x="4754546" y="4450154"/>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BF30272-AA50-1945-A340-9555E4940F7C}"/>
              </a:ext>
            </a:extLst>
          </p:cNvPr>
          <p:cNvSpPr/>
          <p:nvPr/>
        </p:nvSpPr>
        <p:spPr>
          <a:xfrm>
            <a:off x="5752267" y="4450154"/>
            <a:ext cx="640080" cy="64008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Heart 9">
            <a:extLst>
              <a:ext uri="{FF2B5EF4-FFF2-40B4-BE49-F238E27FC236}">
                <a16:creationId xmlns:a16="http://schemas.microsoft.com/office/drawing/2014/main" id="{31FABFB1-BEE1-C449-AD73-A1D2E518F495}"/>
              </a:ext>
            </a:extLst>
          </p:cNvPr>
          <p:cNvSpPr/>
          <p:nvPr/>
        </p:nvSpPr>
        <p:spPr>
          <a:xfrm>
            <a:off x="6749988" y="445461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22628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walk</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230487" y="395449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7F0F2C48-EF4D-44E5-B052-2AA5CA95399B}"/>
              </a:ext>
            </a:extLst>
          </p:cNvPr>
          <p:cNvSpPr/>
          <p:nvPr/>
        </p:nvSpPr>
        <p:spPr>
          <a:xfrm>
            <a:off x="5581840" y="395149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08C7209E-E0EF-2243-B923-7EDAC59A07B0}"/>
              </a:ext>
            </a:extLst>
          </p:cNvPr>
          <p:cNvSpPr/>
          <p:nvPr/>
        </p:nvSpPr>
        <p:spPr>
          <a:xfrm>
            <a:off x="4340101" y="395149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54260B60-9D2C-5245-B84F-BE65D1E12F0F}"/>
              </a:ext>
            </a:extLst>
          </p:cNvPr>
          <p:cNvCxnSpPr>
            <a:cxnSpLocks/>
          </p:cNvCxnSpPr>
          <p:nvPr/>
        </p:nvCxnSpPr>
        <p:spPr>
          <a:xfrm>
            <a:off x="4164496" y="3652977"/>
            <a:ext cx="11827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292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1" y="2024152"/>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talk</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098209" y="4095267"/>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7F0F2C48-EF4D-44E5-B052-2AA5CA95399B}"/>
              </a:ext>
            </a:extLst>
          </p:cNvPr>
          <p:cNvSpPr/>
          <p:nvPr/>
        </p:nvSpPr>
        <p:spPr>
          <a:xfrm>
            <a:off x="5227907" y="411756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Heart 12">
            <a:extLst>
              <a:ext uri="{FF2B5EF4-FFF2-40B4-BE49-F238E27FC236}">
                <a16:creationId xmlns:a16="http://schemas.microsoft.com/office/drawing/2014/main" id="{07AD9327-115E-B546-842D-0A26E374F3DE}"/>
              </a:ext>
            </a:extLst>
          </p:cNvPr>
          <p:cNvSpPr/>
          <p:nvPr/>
        </p:nvSpPr>
        <p:spPr>
          <a:xfrm>
            <a:off x="4014378" y="4117568"/>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CE69180D-AA9F-604C-8CC3-DE26069C8028}"/>
              </a:ext>
            </a:extLst>
          </p:cNvPr>
          <p:cNvCxnSpPr>
            <a:cxnSpLocks/>
          </p:cNvCxnSpPr>
          <p:nvPr/>
        </p:nvCxnSpPr>
        <p:spPr>
          <a:xfrm>
            <a:off x="3846443" y="3727176"/>
            <a:ext cx="110530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597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two</a:t>
            </a:r>
          </a:p>
        </p:txBody>
      </p:sp>
      <p:sp>
        <p:nvSpPr>
          <p:cNvPr id="2" name="Rectangle 1">
            <a:extLst>
              <a:ext uri="{FF2B5EF4-FFF2-40B4-BE49-F238E27FC236}">
                <a16:creationId xmlns:a16="http://schemas.microsoft.com/office/drawing/2014/main" id="{4AF847E3-A911-4C0F-B6A2-9334BB260FA4}"/>
              </a:ext>
            </a:extLst>
          </p:cNvPr>
          <p:cNvSpPr/>
          <p:nvPr/>
        </p:nvSpPr>
        <p:spPr>
          <a:xfrm>
            <a:off x="3252491" y="4115145"/>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55059DA1-F497-DA47-AE10-2D0004F23DF9}"/>
              </a:ext>
            </a:extLst>
          </p:cNvPr>
          <p:cNvSpPr/>
          <p:nvPr/>
        </p:nvSpPr>
        <p:spPr>
          <a:xfrm>
            <a:off x="4569939" y="411514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60AB91D6-629C-6746-B580-2D3A0E4D105B}"/>
              </a:ext>
            </a:extLst>
          </p:cNvPr>
          <p:cNvCxnSpPr>
            <a:cxnSpLocks/>
          </p:cNvCxnSpPr>
          <p:nvPr/>
        </p:nvCxnSpPr>
        <p:spPr>
          <a:xfrm>
            <a:off x="4075043" y="3747054"/>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576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who</a:t>
            </a:r>
            <a:endParaRPr lang="en-US" sz="11500" b="1" spc="300" dirty="0">
              <a:latin typeface="Century Gothic" panose="020B0502020202020204" pitchFamily="34" charset="0"/>
            </a:endParaRPr>
          </a:p>
        </p:txBody>
      </p:sp>
      <p:sp>
        <p:nvSpPr>
          <p:cNvPr id="11" name="Heart 10">
            <a:extLst>
              <a:ext uri="{FF2B5EF4-FFF2-40B4-BE49-F238E27FC236}">
                <a16:creationId xmlns:a16="http://schemas.microsoft.com/office/drawing/2014/main" id="{D10F2401-CCDD-354A-B847-05A46C16BD0C}"/>
              </a:ext>
            </a:extLst>
          </p:cNvPr>
          <p:cNvSpPr/>
          <p:nvPr/>
        </p:nvSpPr>
        <p:spPr>
          <a:xfrm>
            <a:off x="5365070" y="411514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0FAF6FFF-DDF3-1248-ADDA-CBE19EA8CA94}"/>
              </a:ext>
            </a:extLst>
          </p:cNvPr>
          <p:cNvSpPr/>
          <p:nvPr/>
        </p:nvSpPr>
        <p:spPr>
          <a:xfrm>
            <a:off x="3760082" y="411514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957FF304-FA64-1047-B7ED-4532B4BDCA62}"/>
              </a:ext>
            </a:extLst>
          </p:cNvPr>
          <p:cNvCxnSpPr>
            <a:cxnSpLocks/>
          </p:cNvCxnSpPr>
          <p:nvPr/>
        </p:nvCxnSpPr>
        <p:spPr>
          <a:xfrm>
            <a:off x="3316761" y="3747054"/>
            <a:ext cx="168195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834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any</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4390657" y="4119606"/>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1BF4DE8D-5CDD-1142-901B-AFE5C795EF70}"/>
              </a:ext>
            </a:extLst>
          </p:cNvPr>
          <p:cNvSpPr/>
          <p:nvPr/>
        </p:nvSpPr>
        <p:spPr>
          <a:xfrm>
            <a:off x="3346602" y="411960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9EF9600-E0E7-EB48-896C-30E419B2FDAD}"/>
              </a:ext>
            </a:extLst>
          </p:cNvPr>
          <p:cNvSpPr/>
          <p:nvPr/>
        </p:nvSpPr>
        <p:spPr>
          <a:xfrm>
            <a:off x="5263345" y="411960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286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many</a:t>
            </a:r>
            <a:endParaRPr lang="en-US" sz="11500" b="1" spc="300" dirty="0">
              <a:latin typeface="Century Gothic" panose="020B0502020202020204" pitchFamily="34" charset="0"/>
            </a:endParaRPr>
          </a:p>
        </p:txBody>
      </p:sp>
      <p:sp>
        <p:nvSpPr>
          <p:cNvPr id="7" name="Rectangle 6">
            <a:extLst>
              <a:ext uri="{FF2B5EF4-FFF2-40B4-BE49-F238E27FC236}">
                <a16:creationId xmlns:a16="http://schemas.microsoft.com/office/drawing/2014/main" id="{4972F707-E392-9B41-8C39-8BD6B6497C26}"/>
              </a:ext>
            </a:extLst>
          </p:cNvPr>
          <p:cNvSpPr/>
          <p:nvPr/>
        </p:nvSpPr>
        <p:spPr>
          <a:xfrm>
            <a:off x="5970376" y="4115145"/>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98BE549-404C-5745-8D68-22A404F4F19D}"/>
              </a:ext>
            </a:extLst>
          </p:cNvPr>
          <p:cNvSpPr/>
          <p:nvPr/>
        </p:nvSpPr>
        <p:spPr>
          <a:xfrm>
            <a:off x="2925123" y="410383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15F4FD80-7532-0446-AA45-41614FD1D5A7}"/>
              </a:ext>
            </a:extLst>
          </p:cNvPr>
          <p:cNvSpPr/>
          <p:nvPr/>
        </p:nvSpPr>
        <p:spPr>
          <a:xfrm>
            <a:off x="4108602" y="411960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FC3F460-5702-A74B-B8CC-B17DE8051E13}"/>
              </a:ext>
            </a:extLst>
          </p:cNvPr>
          <p:cNvSpPr/>
          <p:nvPr/>
        </p:nvSpPr>
        <p:spPr>
          <a:xfrm>
            <a:off x="5104166" y="4115490"/>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052673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from</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663443" y="411068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2B7DD0B-9F9F-41C2-8101-D51AEEBBFAE6}"/>
              </a:ext>
            </a:extLst>
          </p:cNvPr>
          <p:cNvSpPr/>
          <p:nvPr/>
        </p:nvSpPr>
        <p:spPr>
          <a:xfrm>
            <a:off x="5361378" y="411514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F6F06049-7007-EE4C-91A4-E2DD6528B938}"/>
              </a:ext>
            </a:extLst>
          </p:cNvPr>
          <p:cNvSpPr/>
          <p:nvPr/>
        </p:nvSpPr>
        <p:spPr>
          <a:xfrm>
            <a:off x="4033226" y="411514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D195C39-E346-F842-BBFC-7E1CEC48E802}"/>
              </a:ext>
            </a:extLst>
          </p:cNvPr>
          <p:cNvSpPr/>
          <p:nvPr/>
        </p:nvSpPr>
        <p:spPr>
          <a:xfrm>
            <a:off x="3355450" y="411068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74233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front</a:t>
            </a:r>
            <a:endParaRPr lang="en-US" sz="11500" b="1" spc="300" dirty="0">
              <a:latin typeface="Century Gothic" panose="020B0502020202020204" pitchFamily="34" charset="0"/>
            </a:endParaRPr>
          </a:p>
        </p:txBody>
      </p:sp>
      <p:sp>
        <p:nvSpPr>
          <p:cNvPr id="5" name="Rectangle 4">
            <a:extLst>
              <a:ext uri="{FF2B5EF4-FFF2-40B4-BE49-F238E27FC236}">
                <a16:creationId xmlns:a16="http://schemas.microsoft.com/office/drawing/2014/main" id="{42B7DD0B-9F9F-41C2-8101-D51AEEBBFAE6}"/>
              </a:ext>
            </a:extLst>
          </p:cNvPr>
          <p:cNvSpPr/>
          <p:nvPr/>
        </p:nvSpPr>
        <p:spPr>
          <a:xfrm>
            <a:off x="5780843" y="411514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F2D7BAE-7A62-E146-BA8C-2187B73F6460}"/>
              </a:ext>
            </a:extLst>
          </p:cNvPr>
          <p:cNvSpPr/>
          <p:nvPr/>
        </p:nvSpPr>
        <p:spPr>
          <a:xfrm>
            <a:off x="2663443" y="411068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31F2AAB-1B77-3345-B000-514BFC4B6CBE}"/>
              </a:ext>
            </a:extLst>
          </p:cNvPr>
          <p:cNvSpPr/>
          <p:nvPr/>
        </p:nvSpPr>
        <p:spPr>
          <a:xfrm>
            <a:off x="3355450" y="411068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D5D6D348-2217-0344-A2AA-AAE751236B8C}"/>
              </a:ext>
            </a:extLst>
          </p:cNvPr>
          <p:cNvSpPr/>
          <p:nvPr/>
        </p:nvSpPr>
        <p:spPr>
          <a:xfrm>
            <a:off x="4083789" y="411410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D78EEEB-04C4-9348-968C-B54271E1F5C3}"/>
              </a:ext>
            </a:extLst>
          </p:cNvPr>
          <p:cNvSpPr/>
          <p:nvPr/>
        </p:nvSpPr>
        <p:spPr>
          <a:xfrm>
            <a:off x="4996993" y="4110684"/>
            <a:ext cx="640080" cy="640080"/>
          </a:xfrm>
          <a:prstGeom prst="rect">
            <a:avLst/>
          </a:prstGeom>
          <a:solidFill>
            <a:srgbClr val="FF7E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8239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off</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835398" y="4069509"/>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BE3E6FD9-F3D9-6A41-BDE8-285186F3A153}"/>
              </a:ext>
            </a:extLst>
          </p:cNvPr>
          <p:cNvSpPr/>
          <p:nvPr/>
        </p:nvSpPr>
        <p:spPr>
          <a:xfrm>
            <a:off x="4768723" y="406950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20748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people</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092549"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039303" y="410964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F7BA34-0BB4-4FDB-B194-EA454B156B02}"/>
              </a:ext>
            </a:extLst>
          </p:cNvPr>
          <p:cNvSpPr/>
          <p:nvPr/>
        </p:nvSpPr>
        <p:spPr>
          <a:xfrm>
            <a:off x="5925982" y="4131945"/>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4E60FC8E-7283-D947-92C2-5FB1C3237ABD}"/>
              </a:ext>
            </a:extLst>
          </p:cNvPr>
          <p:cNvSpPr/>
          <p:nvPr/>
        </p:nvSpPr>
        <p:spPr>
          <a:xfrm>
            <a:off x="3590142" y="410964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4F5B265F-8465-5649-813C-DF4711784FA0}"/>
              </a:ext>
            </a:extLst>
          </p:cNvPr>
          <p:cNvCxnSpPr>
            <a:cxnSpLocks/>
          </p:cNvCxnSpPr>
          <p:nvPr/>
        </p:nvCxnSpPr>
        <p:spPr>
          <a:xfrm>
            <a:off x="3095246" y="3741553"/>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8591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7B73074-021B-4A58-AA1C-9D170FC040EC}"/>
              </a:ext>
            </a:extLst>
          </p:cNvPr>
          <p:cNvSpPr txBox="1">
            <a:spLocks/>
          </p:cNvSpPr>
          <p:nvPr/>
        </p:nvSpPr>
        <p:spPr>
          <a:xfrm>
            <a:off x="0" y="273424"/>
            <a:ext cx="9144000" cy="856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22409C"/>
                </a:solidFill>
                <a:latin typeface="Century Gothic" panose="020B0502020202020204" pitchFamily="34" charset="0"/>
              </a:rPr>
              <a:t>Irregular “Heart” Words</a:t>
            </a:r>
          </a:p>
          <a:p>
            <a:pPr algn="ctr"/>
            <a:endParaRPr lang="en-US" sz="3600" b="1" dirty="0">
              <a:solidFill>
                <a:srgbClr val="22409C"/>
              </a:solidFill>
              <a:latin typeface="Century Gothic" panose="020B0502020202020204" pitchFamily="34" charset="0"/>
            </a:endParaRPr>
          </a:p>
        </p:txBody>
      </p:sp>
      <p:sp>
        <p:nvSpPr>
          <p:cNvPr id="3" name="TextBox 2">
            <a:extLst>
              <a:ext uri="{FF2B5EF4-FFF2-40B4-BE49-F238E27FC236}">
                <a16:creationId xmlns:a16="http://schemas.microsoft.com/office/drawing/2014/main" id="{CA9F5BE1-0772-2F4B-B7FF-DF2C6B18FE12}"/>
              </a:ext>
            </a:extLst>
          </p:cNvPr>
          <p:cNvSpPr txBox="1"/>
          <p:nvPr/>
        </p:nvSpPr>
        <p:spPr>
          <a:xfrm>
            <a:off x="1195754" y="1978603"/>
            <a:ext cx="7069016" cy="3298211"/>
          </a:xfrm>
          <a:prstGeom prst="rect">
            <a:avLst/>
          </a:prstGeom>
          <a:noFill/>
        </p:spPr>
        <p:txBody>
          <a:bodyPr wrap="square" rtlCol="0">
            <a:spAutoFit/>
          </a:bodyPr>
          <a:lstStyle/>
          <a:p>
            <a:pPr>
              <a:lnSpc>
                <a:spcPts val="2400"/>
              </a:lnSpc>
            </a:pPr>
            <a:r>
              <a:rPr lang="en-US" b="1" dirty="0">
                <a:latin typeface="Century Gothic" panose="020B0502020202020204" pitchFamily="34" charset="0"/>
              </a:rPr>
              <a:t>Activity:</a:t>
            </a:r>
          </a:p>
          <a:p>
            <a:pPr>
              <a:lnSpc>
                <a:spcPts val="2400"/>
              </a:lnSpc>
            </a:pPr>
            <a:endParaRPr lang="en-US" sz="1050" dirty="0">
              <a:latin typeface="Century Gothic" panose="020B0502020202020204" pitchFamily="34" charset="0"/>
            </a:endParaRPr>
          </a:p>
          <a:p>
            <a:pPr marL="342900" indent="-342900">
              <a:lnSpc>
                <a:spcPts val="2400"/>
              </a:lnSpc>
              <a:spcAft>
                <a:spcPts val="600"/>
              </a:spcAft>
              <a:buFont typeface="+mj-lt"/>
              <a:buAutoNum type="arabicPeriod"/>
            </a:pPr>
            <a:r>
              <a:rPr lang="en-US" dirty="0">
                <a:latin typeface="Century Gothic" panose="020B0502020202020204" pitchFamily="34" charset="0"/>
              </a:rPr>
              <a:t>In this activity, you will help students learn to sound out words in which one or more letter-sound correspondence is unusual or irregular.</a:t>
            </a:r>
          </a:p>
          <a:p>
            <a:pPr marL="342900" indent="-342900">
              <a:lnSpc>
                <a:spcPts val="2400"/>
              </a:lnSpc>
              <a:spcAft>
                <a:spcPts val="600"/>
              </a:spcAft>
              <a:buFont typeface="+mj-lt"/>
              <a:buAutoNum type="arabicPeriod"/>
            </a:pPr>
            <a:r>
              <a:rPr lang="en-US" dirty="0">
                <a:latin typeface="Century Gothic" panose="020B0502020202020204" pitchFamily="34" charset="0"/>
              </a:rPr>
              <a:t>First, point out to the student(s) all the regular letter-sound correspondences.</a:t>
            </a:r>
          </a:p>
          <a:p>
            <a:pPr marL="342900" indent="-342900">
              <a:lnSpc>
                <a:spcPts val="2400"/>
              </a:lnSpc>
              <a:spcAft>
                <a:spcPts val="600"/>
              </a:spcAft>
              <a:buFont typeface="+mj-lt"/>
              <a:buAutoNum type="arabicPeriod"/>
            </a:pPr>
            <a:r>
              <a:rPr lang="en-US" dirty="0">
                <a:latin typeface="Century Gothic" panose="020B0502020202020204" pitchFamily="34" charset="0"/>
              </a:rPr>
              <a:t>Next, point out the part of the word they will need to learn “by heart” (i.e., the part of the word with irregular letter-sound correspondence).</a:t>
            </a:r>
          </a:p>
        </p:txBody>
      </p:sp>
    </p:spTree>
    <p:extLst>
      <p:ext uri="{BB962C8B-B14F-4D97-AF65-F5344CB8AC3E}">
        <p14:creationId xmlns:p14="http://schemas.microsoft.com/office/powerpoint/2010/main" val="3870775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a:t>
            </a:r>
            <a:r>
              <a:rPr lang="en-US" sz="11500" b="1" spc="100" dirty="0">
                <a:latin typeface="Century Gothic"/>
              </a:rPr>
              <a:t>oo</a:t>
            </a:r>
            <a:endParaRPr lang="en-US" spc="100" dirty="0"/>
          </a:p>
        </p:txBody>
      </p:sp>
      <p:sp>
        <p:nvSpPr>
          <p:cNvPr id="2" name="Rectangle 1">
            <a:extLst>
              <a:ext uri="{FF2B5EF4-FFF2-40B4-BE49-F238E27FC236}">
                <a16:creationId xmlns:a16="http://schemas.microsoft.com/office/drawing/2014/main" id="{4AF847E3-A911-4C0F-B6A2-9334BB260FA4}"/>
              </a:ext>
            </a:extLst>
          </p:cNvPr>
          <p:cNvSpPr/>
          <p:nvPr/>
        </p:nvSpPr>
        <p:spPr>
          <a:xfrm>
            <a:off x="3365384" y="4104717"/>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FC7AEC1A-EDED-4040-9556-7D777620EB5A}"/>
              </a:ext>
            </a:extLst>
          </p:cNvPr>
          <p:cNvSpPr/>
          <p:nvPr/>
        </p:nvSpPr>
        <p:spPr>
          <a:xfrm>
            <a:off x="4540121" y="410471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D0F28860-6AE0-8846-84EB-862F1615F92E}"/>
              </a:ext>
            </a:extLst>
          </p:cNvPr>
          <p:cNvCxnSpPr>
            <a:cxnSpLocks/>
          </p:cNvCxnSpPr>
          <p:nvPr/>
        </p:nvCxnSpPr>
        <p:spPr>
          <a:xfrm>
            <a:off x="4129377" y="3886438"/>
            <a:ext cx="154056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588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been</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799165" y="4127018"/>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845582" y="412701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BCCAF39-746B-B947-82FA-EC0F047B502A}"/>
              </a:ext>
            </a:extLst>
          </p:cNvPr>
          <p:cNvSpPr/>
          <p:nvPr/>
        </p:nvSpPr>
        <p:spPr>
          <a:xfrm>
            <a:off x="4331400" y="410520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8316B0F3-D54C-DD4C-9095-D7A08B1F312B}"/>
              </a:ext>
            </a:extLst>
          </p:cNvPr>
          <p:cNvCxnSpPr>
            <a:cxnSpLocks/>
          </p:cNvCxnSpPr>
          <p:nvPr/>
        </p:nvCxnSpPr>
        <p:spPr>
          <a:xfrm>
            <a:off x="3836504" y="3929332"/>
            <a:ext cx="17592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375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panose="020B0502020202020204" pitchFamily="34" charset="0"/>
              </a:rPr>
              <a:t>some</a:t>
            </a:r>
          </a:p>
        </p:txBody>
      </p:sp>
      <p:sp>
        <p:nvSpPr>
          <p:cNvPr id="2" name="Rectangle 1">
            <a:extLst>
              <a:ext uri="{FF2B5EF4-FFF2-40B4-BE49-F238E27FC236}">
                <a16:creationId xmlns:a16="http://schemas.microsoft.com/office/drawing/2014/main" id="{4AF847E3-A911-4C0F-B6A2-9334BB260FA4}"/>
              </a:ext>
            </a:extLst>
          </p:cNvPr>
          <p:cNvSpPr/>
          <p:nvPr/>
        </p:nvSpPr>
        <p:spPr>
          <a:xfrm>
            <a:off x="2646144" y="406651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85CF623-B2CA-4334-9047-C94F1F90FDB3}"/>
              </a:ext>
            </a:extLst>
          </p:cNvPr>
          <p:cNvSpPr/>
          <p:nvPr/>
        </p:nvSpPr>
        <p:spPr>
          <a:xfrm>
            <a:off x="4658264"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00DB3B93-D1BD-5446-94D3-733DDE70E87F}"/>
              </a:ext>
            </a:extLst>
          </p:cNvPr>
          <p:cNvSpPr/>
          <p:nvPr/>
        </p:nvSpPr>
        <p:spPr>
          <a:xfrm>
            <a:off x="340361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393F266B-8122-C54C-8F6E-0500B3742A9D}"/>
              </a:ext>
            </a:extLst>
          </p:cNvPr>
          <p:cNvSpPr/>
          <p:nvPr/>
        </p:nvSpPr>
        <p:spPr>
          <a:xfrm>
            <a:off x="5857778"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80902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come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678108" y="4069509"/>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85CF623-B2CA-4334-9047-C94F1F90FDB3}"/>
              </a:ext>
            </a:extLst>
          </p:cNvPr>
          <p:cNvSpPr/>
          <p:nvPr/>
        </p:nvSpPr>
        <p:spPr>
          <a:xfrm>
            <a:off x="4772175" y="4069509"/>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D6CF53D3-352C-4646-A04A-B82C0F7864DE}"/>
              </a:ext>
            </a:extLst>
          </p:cNvPr>
          <p:cNvSpPr/>
          <p:nvPr/>
        </p:nvSpPr>
        <p:spPr>
          <a:xfrm>
            <a:off x="5990128"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75B516E5-E077-A94A-BB98-AF84E2B8BE5A}"/>
              </a:ext>
            </a:extLst>
          </p:cNvPr>
          <p:cNvSpPr/>
          <p:nvPr/>
        </p:nvSpPr>
        <p:spPr>
          <a:xfrm>
            <a:off x="3602392" y="407397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339200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none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890055" y="407645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4821771" y="407645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D679F451-4C1D-8D42-AD4D-0FA0F7157AB8}"/>
              </a:ext>
            </a:extLst>
          </p:cNvPr>
          <p:cNvSpPr/>
          <p:nvPr/>
        </p:nvSpPr>
        <p:spPr>
          <a:xfrm>
            <a:off x="5722952" y="407645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50CA2A13-02C0-5048-8621-4AC468101BED}"/>
              </a:ext>
            </a:extLst>
          </p:cNvPr>
          <p:cNvSpPr/>
          <p:nvPr/>
        </p:nvSpPr>
        <p:spPr>
          <a:xfrm>
            <a:off x="3802566" y="407645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40400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done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919873" y="40764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4831709" y="40764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3E5EE5B2-52A4-1244-952E-FEFD7A219AEB}"/>
              </a:ext>
            </a:extLst>
          </p:cNvPr>
          <p:cNvSpPr/>
          <p:nvPr/>
        </p:nvSpPr>
        <p:spPr>
          <a:xfrm>
            <a:off x="3802566" y="40764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38105714-9FCC-3040-8BDD-39A37072B1B3}"/>
              </a:ext>
            </a:extLst>
          </p:cNvPr>
          <p:cNvSpPr/>
          <p:nvPr/>
        </p:nvSpPr>
        <p:spPr>
          <a:xfrm>
            <a:off x="5746109" y="40764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79444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one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4339609" y="4096330"/>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AF70FD25-0632-104C-8E15-A9DECCE92963}"/>
              </a:ext>
            </a:extLst>
          </p:cNvPr>
          <p:cNvSpPr/>
          <p:nvPr/>
        </p:nvSpPr>
        <p:spPr>
          <a:xfrm>
            <a:off x="5242874" y="409633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82790DEF-52DD-4F41-AED4-BF3FE2037EC1}"/>
              </a:ext>
            </a:extLst>
          </p:cNvPr>
          <p:cNvSpPr/>
          <p:nvPr/>
        </p:nvSpPr>
        <p:spPr>
          <a:xfrm>
            <a:off x="332741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80685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once</a:t>
            </a:r>
          </a:p>
        </p:txBody>
      </p:sp>
      <p:sp>
        <p:nvSpPr>
          <p:cNvPr id="2" name="Rectangle 1">
            <a:extLst>
              <a:ext uri="{FF2B5EF4-FFF2-40B4-BE49-F238E27FC236}">
                <a16:creationId xmlns:a16="http://schemas.microsoft.com/office/drawing/2014/main" id="{4AF847E3-A911-4C0F-B6A2-9334BB260FA4}"/>
              </a:ext>
            </a:extLst>
          </p:cNvPr>
          <p:cNvSpPr/>
          <p:nvPr/>
        </p:nvSpPr>
        <p:spPr>
          <a:xfrm>
            <a:off x="4839265" y="4096330"/>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FA536D2-E9BE-FB48-923C-9C4AD3A390F6}"/>
              </a:ext>
            </a:extLst>
          </p:cNvPr>
          <p:cNvSpPr/>
          <p:nvPr/>
        </p:nvSpPr>
        <p:spPr>
          <a:xfrm>
            <a:off x="3853142" y="4096330"/>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EDDC7F6D-E885-924B-A82B-A7CEB5BDD93A}"/>
              </a:ext>
            </a:extLst>
          </p:cNvPr>
          <p:cNvSpPr/>
          <p:nvPr/>
        </p:nvSpPr>
        <p:spPr>
          <a:xfrm>
            <a:off x="2798625" y="410079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C51C1F5E-32DD-4641-BF47-BB1E0A94A854}"/>
              </a:ext>
            </a:extLst>
          </p:cNvPr>
          <p:cNvSpPr/>
          <p:nvPr/>
        </p:nvSpPr>
        <p:spPr>
          <a:xfrm>
            <a:off x="5809276" y="409633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67425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love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860238" y="404663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4572000" y="404663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3D2A8793-BD00-064B-801F-1BEB97DD936E}"/>
              </a:ext>
            </a:extLst>
          </p:cNvPr>
          <p:cNvSpPr/>
          <p:nvPr/>
        </p:nvSpPr>
        <p:spPr>
          <a:xfrm>
            <a:off x="361697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5B56CDD6-CCF3-6946-8283-85386FABE3C7}"/>
              </a:ext>
            </a:extLst>
          </p:cNvPr>
          <p:cNvSpPr/>
          <p:nvPr/>
        </p:nvSpPr>
        <p:spPr>
          <a:xfrm>
            <a:off x="5448486"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359608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above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449794" y="4136085"/>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5434850" y="4136085"/>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C85D1ABE-1D40-B749-8B26-063D96E64620}"/>
              </a:ext>
            </a:extLst>
          </p:cNvPr>
          <p:cNvSpPr/>
          <p:nvPr/>
        </p:nvSpPr>
        <p:spPr>
          <a:xfrm>
            <a:off x="2443863" y="414054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62C248F-9954-B043-802C-25C8AE612061}"/>
              </a:ext>
            </a:extLst>
          </p:cNvPr>
          <p:cNvSpPr/>
          <p:nvPr/>
        </p:nvSpPr>
        <p:spPr>
          <a:xfrm>
            <a:off x="4377645" y="413608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47495F3A-9F2B-0142-875D-46C869583B5E}"/>
              </a:ext>
            </a:extLst>
          </p:cNvPr>
          <p:cNvSpPr/>
          <p:nvPr/>
        </p:nvSpPr>
        <p:spPr>
          <a:xfrm>
            <a:off x="6282369" y="413608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8259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7B73074-021B-4A58-AA1C-9D170FC040EC}"/>
              </a:ext>
            </a:extLst>
          </p:cNvPr>
          <p:cNvSpPr txBox="1">
            <a:spLocks/>
          </p:cNvSpPr>
          <p:nvPr/>
        </p:nvSpPr>
        <p:spPr>
          <a:xfrm>
            <a:off x="0" y="273424"/>
            <a:ext cx="9144000" cy="85612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dirty="0">
                <a:solidFill>
                  <a:srgbClr val="22409C"/>
                </a:solidFill>
                <a:latin typeface="Century Gothic" panose="020B0502020202020204" pitchFamily="34" charset="0"/>
              </a:rPr>
              <a:t>Irregular “Heart” Words</a:t>
            </a:r>
          </a:p>
          <a:p>
            <a:pPr algn="ctr"/>
            <a:endParaRPr lang="en-US" sz="3600" b="1" dirty="0">
              <a:solidFill>
                <a:srgbClr val="22409C"/>
              </a:solidFill>
              <a:latin typeface="Century Gothic" panose="020B0502020202020204" pitchFamily="34" charset="0"/>
            </a:endParaRPr>
          </a:p>
        </p:txBody>
      </p:sp>
      <p:sp>
        <p:nvSpPr>
          <p:cNvPr id="3" name="TextBox 2">
            <a:extLst>
              <a:ext uri="{FF2B5EF4-FFF2-40B4-BE49-F238E27FC236}">
                <a16:creationId xmlns:a16="http://schemas.microsoft.com/office/drawing/2014/main" id="{CA9F5BE1-0772-2F4B-B7FF-DF2C6B18FE12}"/>
              </a:ext>
            </a:extLst>
          </p:cNvPr>
          <p:cNvSpPr txBox="1"/>
          <p:nvPr/>
        </p:nvSpPr>
        <p:spPr>
          <a:xfrm>
            <a:off x="615461" y="1356892"/>
            <a:ext cx="7913077" cy="3836820"/>
          </a:xfrm>
          <a:prstGeom prst="rect">
            <a:avLst/>
          </a:prstGeom>
          <a:noFill/>
        </p:spPr>
        <p:txBody>
          <a:bodyPr wrap="square" rtlCol="0">
            <a:spAutoFit/>
          </a:bodyPr>
          <a:lstStyle/>
          <a:p>
            <a:pPr>
              <a:lnSpc>
                <a:spcPts val="2400"/>
              </a:lnSpc>
              <a:spcAft>
                <a:spcPts val="600"/>
              </a:spcAft>
            </a:pPr>
            <a:r>
              <a:rPr lang="en-US" b="1" dirty="0">
                <a:latin typeface="Century Gothic" panose="020B0502020202020204" pitchFamily="34" charset="0"/>
              </a:rPr>
              <a:t>HEART WORD TEACHING TIPS:</a:t>
            </a:r>
            <a:r>
              <a:rPr lang="en-US" dirty="0">
                <a:latin typeface="Century Gothic" panose="020B0502020202020204" pitchFamily="34" charset="0"/>
              </a:rPr>
              <a:t>  </a:t>
            </a:r>
          </a:p>
          <a:p>
            <a:pPr marL="285750" indent="-285750">
              <a:lnSpc>
                <a:spcPts val="2400"/>
              </a:lnSpc>
              <a:spcAft>
                <a:spcPts val="600"/>
              </a:spcAft>
              <a:buFont typeface="Courier New" panose="02070309020205020404" pitchFamily="49" charset="0"/>
              <a:buChar char="o"/>
            </a:pPr>
            <a:r>
              <a:rPr lang="en-US" dirty="0">
                <a:latin typeface="Century Gothic" panose="020B0502020202020204" pitchFamily="34" charset="0"/>
              </a:rPr>
              <a:t>Look in the notes section of each slide for teacher guidance about the irregularities.</a:t>
            </a:r>
          </a:p>
          <a:p>
            <a:pPr marL="285750" indent="-285750">
              <a:lnSpc>
                <a:spcPts val="2400"/>
              </a:lnSpc>
              <a:spcAft>
                <a:spcPts val="600"/>
              </a:spcAft>
              <a:buFont typeface="Courier New" panose="02070309020205020404" pitchFamily="49" charset="0"/>
              <a:buChar char="o"/>
            </a:pPr>
            <a:r>
              <a:rPr lang="en-US" dirty="0">
                <a:latin typeface="Century Gothic" panose="020B0502020202020204" pitchFamily="34" charset="0"/>
              </a:rPr>
              <a:t>Many slides are grouped because the words lend themselves to being taught together (e.g., could, would, should; talk, walk).</a:t>
            </a:r>
          </a:p>
          <a:p>
            <a:pPr marL="285750" indent="-285750">
              <a:lnSpc>
                <a:spcPts val="2400"/>
              </a:lnSpc>
              <a:spcAft>
                <a:spcPts val="1200"/>
              </a:spcAft>
              <a:buFont typeface="Courier New" panose="02070309020205020404" pitchFamily="49" charset="0"/>
              <a:buChar char="o"/>
            </a:pPr>
            <a:r>
              <a:rPr lang="en-US" dirty="0">
                <a:latin typeface="Century Gothic" panose="020B0502020202020204" pitchFamily="34" charset="0"/>
              </a:rPr>
              <a:t>You may want to use the white box below cover the boxes and hearts when first presenting a word to allow students the opportunity to identify the irregular part(s) of the word. </a:t>
            </a:r>
            <a:endParaRPr lang="en-US" b="1" dirty="0">
              <a:latin typeface="Century Gothic" panose="020B0502020202020204" pitchFamily="34" charset="0"/>
            </a:endParaRPr>
          </a:p>
          <a:p>
            <a:pPr>
              <a:lnSpc>
                <a:spcPts val="2400"/>
              </a:lnSpc>
              <a:spcAft>
                <a:spcPts val="1200"/>
              </a:spcAft>
            </a:pPr>
            <a:r>
              <a:rPr lang="en-US" b="1" dirty="0">
                <a:latin typeface="Century Gothic" panose="020B0502020202020204" pitchFamily="34" charset="0"/>
              </a:rPr>
              <a:t>REMEMBER:  </a:t>
            </a:r>
            <a:r>
              <a:rPr lang="en-US" dirty="0">
                <a:latin typeface="Century Gothic" panose="020B0502020202020204" pitchFamily="34" charset="0"/>
              </a:rPr>
              <a:t>Some words are irregular based solely on the dialect.  Others are irregular simply because a particular letter-sound correspondence has not yet been taught. </a:t>
            </a:r>
          </a:p>
        </p:txBody>
      </p:sp>
      <p:sp>
        <p:nvSpPr>
          <p:cNvPr id="4" name="Rectangle 3">
            <a:extLst>
              <a:ext uri="{FF2B5EF4-FFF2-40B4-BE49-F238E27FC236}">
                <a16:creationId xmlns:a16="http://schemas.microsoft.com/office/drawing/2014/main" id="{60BB0EAC-7720-0541-BB9C-97BCFF0F6F9D}"/>
              </a:ext>
            </a:extLst>
          </p:cNvPr>
          <p:cNvSpPr/>
          <p:nvPr/>
        </p:nvSpPr>
        <p:spPr>
          <a:xfrm>
            <a:off x="1160585" y="5421052"/>
            <a:ext cx="6858000" cy="13364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49345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does</a:t>
            </a:r>
          </a:p>
        </p:txBody>
      </p:sp>
      <p:sp>
        <p:nvSpPr>
          <p:cNvPr id="2" name="Rectangle 1">
            <a:extLst>
              <a:ext uri="{FF2B5EF4-FFF2-40B4-BE49-F238E27FC236}">
                <a16:creationId xmlns:a16="http://schemas.microsoft.com/office/drawing/2014/main" id="{4AF847E3-A911-4C0F-B6A2-9334BB260FA4}"/>
              </a:ext>
            </a:extLst>
          </p:cNvPr>
          <p:cNvSpPr/>
          <p:nvPr/>
        </p:nvSpPr>
        <p:spPr>
          <a:xfrm>
            <a:off x="3034893" y="412614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8970AE1C-89C3-094B-A414-FD7A83CE9E83}"/>
              </a:ext>
            </a:extLst>
          </p:cNvPr>
          <p:cNvSpPr/>
          <p:nvPr/>
        </p:nvSpPr>
        <p:spPr>
          <a:xfrm>
            <a:off x="4045843" y="412614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299B2ADE-AA92-AB46-B9E8-A597D24E5DA6}"/>
              </a:ext>
            </a:extLst>
          </p:cNvPr>
          <p:cNvCxnSpPr>
            <a:cxnSpLocks/>
          </p:cNvCxnSpPr>
          <p:nvPr/>
        </p:nvCxnSpPr>
        <p:spPr>
          <a:xfrm>
            <a:off x="4915111" y="3758055"/>
            <a:ext cx="164989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Heart 6">
            <a:extLst>
              <a:ext uri="{FF2B5EF4-FFF2-40B4-BE49-F238E27FC236}">
                <a16:creationId xmlns:a16="http://schemas.microsoft.com/office/drawing/2014/main" id="{E482BFE3-7542-7F40-B4ED-1A8E76224DF4}"/>
              </a:ext>
            </a:extLst>
          </p:cNvPr>
          <p:cNvSpPr/>
          <p:nvPr/>
        </p:nvSpPr>
        <p:spPr>
          <a:xfrm>
            <a:off x="5355342" y="412614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5359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use</a:t>
            </a:r>
            <a:endParaRPr lang="en-US" sz="11500" spc="300" dirty="0">
              <a:latin typeface="Calibri" panose="020F0502020204030204"/>
              <a:cs typeface="Calibri" panose="020F0502020204030204"/>
            </a:endParaRPr>
          </a:p>
        </p:txBody>
      </p:sp>
      <p:sp>
        <p:nvSpPr>
          <p:cNvPr id="4" name="Rectangle 3">
            <a:extLst>
              <a:ext uri="{FF2B5EF4-FFF2-40B4-BE49-F238E27FC236}">
                <a16:creationId xmlns:a16="http://schemas.microsoft.com/office/drawing/2014/main" id="{5F2FAB7B-A37D-4CE4-B7CC-12E8D501595E}"/>
              </a:ext>
            </a:extLst>
          </p:cNvPr>
          <p:cNvSpPr/>
          <p:nvPr/>
        </p:nvSpPr>
        <p:spPr>
          <a:xfrm>
            <a:off x="3374324"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EAD0D3ED-F7AF-864C-812D-3233418FFE3A}"/>
              </a:ext>
            </a:extLst>
          </p:cNvPr>
          <p:cNvSpPr/>
          <p:nvPr/>
        </p:nvSpPr>
        <p:spPr>
          <a:xfrm>
            <a:off x="416561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13927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here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173165" y="415596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91278F-E57F-F840-9A63-F764C9A51B70}"/>
              </a:ext>
            </a:extLst>
          </p:cNvPr>
          <p:cNvSpPr/>
          <p:nvPr/>
        </p:nvSpPr>
        <p:spPr>
          <a:xfrm>
            <a:off x="4069123" y="415596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9048422-08A9-8C4F-9D8E-91180B5EE588}"/>
              </a:ext>
            </a:extLst>
          </p:cNvPr>
          <p:cNvSpPr/>
          <p:nvPr/>
        </p:nvSpPr>
        <p:spPr>
          <a:xfrm>
            <a:off x="4834173" y="415596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187443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there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124676" y="409875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EABD941D-0D1F-D943-BA53-91C378699E87}"/>
              </a:ext>
            </a:extLst>
          </p:cNvPr>
          <p:cNvSpPr/>
          <p:nvPr/>
        </p:nvSpPr>
        <p:spPr>
          <a:xfrm>
            <a:off x="4815840" y="416042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F6A421AC-0E42-514C-ADAE-8C1C5D695B6C}"/>
              </a:ext>
            </a:extLst>
          </p:cNvPr>
          <p:cNvCxnSpPr>
            <a:cxnSpLocks/>
          </p:cNvCxnSpPr>
          <p:nvPr/>
        </p:nvCxnSpPr>
        <p:spPr>
          <a:xfrm>
            <a:off x="4285090" y="3937685"/>
            <a:ext cx="205475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5763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where</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088203" y="4072100"/>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Heart 5">
            <a:extLst>
              <a:ext uri="{FF2B5EF4-FFF2-40B4-BE49-F238E27FC236}">
                <a16:creationId xmlns:a16="http://schemas.microsoft.com/office/drawing/2014/main" id="{BF2A71AC-CAE1-6243-ADB7-AC6F1C11EC00}"/>
              </a:ext>
            </a:extLst>
          </p:cNvPr>
          <p:cNvSpPr/>
          <p:nvPr/>
        </p:nvSpPr>
        <p:spPr>
          <a:xfrm>
            <a:off x="5166360" y="4160425"/>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DC4928FF-7A01-1C4B-AEBE-E3ADF6454AA3}"/>
              </a:ext>
            </a:extLst>
          </p:cNvPr>
          <p:cNvCxnSpPr>
            <a:cxnSpLocks/>
          </p:cNvCxnSpPr>
          <p:nvPr/>
        </p:nvCxnSpPr>
        <p:spPr>
          <a:xfrm>
            <a:off x="4572000" y="4049973"/>
            <a:ext cx="205475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1244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very</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103443" y="406651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5428639" y="406651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30CD927E-06BB-FC4A-89C3-7FBB1851AED6}"/>
              </a:ext>
            </a:extLst>
          </p:cNvPr>
          <p:cNvSpPr/>
          <p:nvPr/>
        </p:nvSpPr>
        <p:spPr>
          <a:xfrm>
            <a:off x="4273547"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D75CBA10-B985-F949-92D7-8CC972E0EF02}"/>
              </a:ext>
            </a:extLst>
          </p:cNvPr>
          <p:cNvCxnSpPr>
            <a:cxnSpLocks/>
          </p:cNvCxnSpPr>
          <p:nvPr/>
        </p:nvCxnSpPr>
        <p:spPr>
          <a:xfrm>
            <a:off x="4041503" y="3934372"/>
            <a:ext cx="117972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21581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panose="020B0502020202020204" pitchFamily="34" charset="0"/>
              </a:rPr>
              <a:t>give</a:t>
            </a:r>
          </a:p>
        </p:txBody>
      </p:sp>
      <p:sp>
        <p:nvSpPr>
          <p:cNvPr id="2" name="Rectangle 1">
            <a:extLst>
              <a:ext uri="{FF2B5EF4-FFF2-40B4-BE49-F238E27FC236}">
                <a16:creationId xmlns:a16="http://schemas.microsoft.com/office/drawing/2014/main" id="{4AF847E3-A911-4C0F-B6A2-9334BB260FA4}"/>
              </a:ext>
            </a:extLst>
          </p:cNvPr>
          <p:cNvSpPr/>
          <p:nvPr/>
        </p:nvSpPr>
        <p:spPr>
          <a:xfrm>
            <a:off x="3148451"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4658264"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423F9F9-485B-E646-A930-8C08433DB4D1}"/>
              </a:ext>
            </a:extLst>
          </p:cNvPr>
          <p:cNvSpPr/>
          <p:nvPr/>
        </p:nvSpPr>
        <p:spPr>
          <a:xfrm>
            <a:off x="5402237"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00B6E01-B266-F74C-99AA-E69207886EFB}"/>
              </a:ext>
            </a:extLst>
          </p:cNvPr>
          <p:cNvSpPr/>
          <p:nvPr/>
        </p:nvSpPr>
        <p:spPr>
          <a:xfrm>
            <a:off x="3931920"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87308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have</a:t>
            </a:r>
            <a:endParaRPr lang="en-US" sz="11500" b="1" spc="300" dirty="0">
              <a:latin typeface="Century Gothic" panose="020B0502020202020204" pitchFamily="34" charset="0"/>
            </a:endParaRPr>
          </a:p>
        </p:txBody>
      </p:sp>
      <p:sp>
        <p:nvSpPr>
          <p:cNvPr id="7" name="Rectangle 6">
            <a:extLst>
              <a:ext uri="{FF2B5EF4-FFF2-40B4-BE49-F238E27FC236}">
                <a16:creationId xmlns:a16="http://schemas.microsoft.com/office/drawing/2014/main" id="{17F2BE8B-6262-B946-AEBB-7899F40573EE}"/>
              </a:ext>
            </a:extLst>
          </p:cNvPr>
          <p:cNvSpPr/>
          <p:nvPr/>
        </p:nvSpPr>
        <p:spPr>
          <a:xfrm>
            <a:off x="2928668"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581EC6D-F5CD-F74A-8195-9EB44A0F6AB5}"/>
              </a:ext>
            </a:extLst>
          </p:cNvPr>
          <p:cNvSpPr/>
          <p:nvPr/>
        </p:nvSpPr>
        <p:spPr>
          <a:xfrm>
            <a:off x="4760698"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D6015041-9546-D64A-9D29-33C7D87D18E0}"/>
              </a:ext>
            </a:extLst>
          </p:cNvPr>
          <p:cNvSpPr/>
          <p:nvPr/>
        </p:nvSpPr>
        <p:spPr>
          <a:xfrm>
            <a:off x="5625496" y="40620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1E922AD-49D8-1343-937C-7A178557C9E5}"/>
              </a:ext>
            </a:extLst>
          </p:cNvPr>
          <p:cNvSpPr/>
          <p:nvPr/>
        </p:nvSpPr>
        <p:spPr>
          <a:xfrm>
            <a:off x="3793466"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650496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700" dirty="0">
                <a:latin typeface="Century Gothic"/>
              </a:rPr>
              <a:t>liv</a:t>
            </a:r>
            <a:r>
              <a:rPr lang="en-US" sz="11500" b="1" spc="400" dirty="0">
                <a:latin typeface="Century Gothic"/>
              </a:rPr>
              <a:t>e</a:t>
            </a:r>
            <a:endParaRPr lang="en-US" sz="11500" b="1" spc="400" dirty="0">
              <a:latin typeface="Century Gothic" panose="020B0502020202020204" pitchFamily="34" charset="0"/>
            </a:endParaRPr>
          </a:p>
        </p:txBody>
      </p:sp>
      <p:sp>
        <p:nvSpPr>
          <p:cNvPr id="9" name="Rectangle 8">
            <a:extLst>
              <a:ext uri="{FF2B5EF4-FFF2-40B4-BE49-F238E27FC236}">
                <a16:creationId xmlns:a16="http://schemas.microsoft.com/office/drawing/2014/main" id="{8784D417-D2CB-5C44-A93C-3AE1938E787C}"/>
              </a:ext>
            </a:extLst>
          </p:cNvPr>
          <p:cNvSpPr/>
          <p:nvPr/>
        </p:nvSpPr>
        <p:spPr>
          <a:xfrm>
            <a:off x="2889371"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3C977E4-11F8-0841-8641-18F18A7FA37E}"/>
              </a:ext>
            </a:extLst>
          </p:cNvPr>
          <p:cNvSpPr/>
          <p:nvPr/>
        </p:nvSpPr>
        <p:spPr>
          <a:xfrm>
            <a:off x="4338224"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8D6618DA-800A-7A44-96AE-553BFFCD277E}"/>
              </a:ext>
            </a:extLst>
          </p:cNvPr>
          <p:cNvSpPr/>
          <p:nvPr/>
        </p:nvSpPr>
        <p:spPr>
          <a:xfrm>
            <a:off x="5204117"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9C66EF6-6476-E445-B4AC-A3F43BFB63AB}"/>
              </a:ext>
            </a:extLst>
          </p:cNvPr>
          <p:cNvSpPr/>
          <p:nvPr/>
        </p:nvSpPr>
        <p:spPr>
          <a:xfrm>
            <a:off x="3611880"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51544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work</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132347" y="4057590"/>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5644299" y="406428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31700E15-4174-934D-B0F8-8AF866B98791}"/>
              </a:ext>
            </a:extLst>
          </p:cNvPr>
          <p:cNvSpPr/>
          <p:nvPr/>
        </p:nvSpPr>
        <p:spPr>
          <a:xfrm>
            <a:off x="4430791" y="40620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64A37AEC-1313-304F-A473-6DD9351DDDFF}"/>
              </a:ext>
            </a:extLst>
          </p:cNvPr>
          <p:cNvCxnSpPr>
            <a:cxnSpLocks/>
          </p:cNvCxnSpPr>
          <p:nvPr/>
        </p:nvCxnSpPr>
        <p:spPr>
          <a:xfrm>
            <a:off x="4214191" y="3922786"/>
            <a:ext cx="120263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10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the</a:t>
            </a:r>
            <a:endParaRPr lang="en-US" sz="11500" spc="300" dirty="0"/>
          </a:p>
        </p:txBody>
      </p:sp>
      <p:sp>
        <p:nvSpPr>
          <p:cNvPr id="2" name="Rectangle 1">
            <a:extLst>
              <a:ext uri="{FF2B5EF4-FFF2-40B4-BE49-F238E27FC236}">
                <a16:creationId xmlns:a16="http://schemas.microsoft.com/office/drawing/2014/main" id="{B4BC4318-6FAC-474F-9EA6-629E903518C9}"/>
              </a:ext>
            </a:extLst>
          </p:cNvPr>
          <p:cNvSpPr/>
          <p:nvPr/>
        </p:nvSpPr>
        <p:spPr>
          <a:xfrm>
            <a:off x="3752778" y="4095267"/>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A0B2C526-B49F-49EB-840A-A64E5BB42D5C}"/>
              </a:ext>
            </a:extLst>
          </p:cNvPr>
          <p:cNvSpPr/>
          <p:nvPr/>
        </p:nvSpPr>
        <p:spPr>
          <a:xfrm>
            <a:off x="4897898" y="409526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4180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word</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3062773"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5644299"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144053FB-F44B-A644-B7A6-49104A31F2FB}"/>
              </a:ext>
            </a:extLst>
          </p:cNvPr>
          <p:cNvSpPr/>
          <p:nvPr/>
        </p:nvSpPr>
        <p:spPr>
          <a:xfrm>
            <a:off x="4352078"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0FDBA7B-0E46-3C47-9891-3678BF7E18A6}"/>
              </a:ext>
            </a:extLst>
          </p:cNvPr>
          <p:cNvCxnSpPr>
            <a:cxnSpLocks/>
          </p:cNvCxnSpPr>
          <p:nvPr/>
        </p:nvCxnSpPr>
        <p:spPr>
          <a:xfrm>
            <a:off x="4134678" y="3942261"/>
            <a:ext cx="12125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511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world</a:t>
            </a:r>
            <a:endParaRPr lang="en-US" sz="11500" b="1" spc="300" dirty="0">
              <a:latin typeface="Century Gothic" panose="020B0502020202020204" pitchFamily="34" charset="0"/>
            </a:endParaRPr>
          </a:p>
        </p:txBody>
      </p:sp>
      <p:sp>
        <p:nvSpPr>
          <p:cNvPr id="2" name="Rectangle 1">
            <a:extLst>
              <a:ext uri="{FF2B5EF4-FFF2-40B4-BE49-F238E27FC236}">
                <a16:creationId xmlns:a16="http://schemas.microsoft.com/office/drawing/2014/main" id="{4AF847E3-A911-4C0F-B6A2-9334BB260FA4}"/>
              </a:ext>
            </a:extLst>
          </p:cNvPr>
          <p:cNvSpPr/>
          <p:nvPr/>
        </p:nvSpPr>
        <p:spPr>
          <a:xfrm>
            <a:off x="2895559" y="407097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5181643"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A18F567B-CA43-EB49-BB03-D187B9BAD112}"/>
              </a:ext>
            </a:extLst>
          </p:cNvPr>
          <p:cNvSpPr/>
          <p:nvPr/>
        </p:nvSpPr>
        <p:spPr>
          <a:xfrm>
            <a:off x="4215399" y="407097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2ABD8576-AC0C-7A44-B1FC-5628D018A545}"/>
              </a:ext>
            </a:extLst>
          </p:cNvPr>
          <p:cNvCxnSpPr>
            <a:cxnSpLocks/>
          </p:cNvCxnSpPr>
          <p:nvPr/>
        </p:nvCxnSpPr>
        <p:spPr>
          <a:xfrm>
            <a:off x="4025348" y="3944437"/>
            <a:ext cx="109330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9B11E65E-F876-304E-8658-98F94E1266D6}"/>
              </a:ext>
            </a:extLst>
          </p:cNvPr>
          <p:cNvSpPr/>
          <p:nvPr/>
        </p:nvSpPr>
        <p:spPr>
          <a:xfrm>
            <a:off x="5946693" y="406651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611821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four</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3085181"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FC5249E-66FC-BF46-8646-18CD976588D8}"/>
              </a:ext>
            </a:extLst>
          </p:cNvPr>
          <p:cNvSpPr/>
          <p:nvPr/>
        </p:nvSpPr>
        <p:spPr>
          <a:xfrm>
            <a:off x="4497927"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4ED2BAAA-A045-2A4A-840E-CF392F089A22}"/>
              </a:ext>
            </a:extLst>
          </p:cNvPr>
          <p:cNvCxnSpPr>
            <a:cxnSpLocks/>
          </p:cNvCxnSpPr>
          <p:nvPr/>
        </p:nvCxnSpPr>
        <p:spPr>
          <a:xfrm>
            <a:off x="3884444" y="3866061"/>
            <a:ext cx="199640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68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fourth</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401119" y="406651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8849F40-F6F3-4432-ABF7-AF66245DA948}"/>
              </a:ext>
            </a:extLst>
          </p:cNvPr>
          <p:cNvSpPr/>
          <p:nvPr/>
        </p:nvSpPr>
        <p:spPr>
          <a:xfrm>
            <a:off x="5641893" y="406651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DA6381A7-59EE-3440-B9D5-2D4752803F84}"/>
              </a:ext>
            </a:extLst>
          </p:cNvPr>
          <p:cNvSpPr/>
          <p:nvPr/>
        </p:nvSpPr>
        <p:spPr>
          <a:xfrm>
            <a:off x="3852469"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E3F4870B-25A4-D345-A3AF-ABE82318BAC5}"/>
              </a:ext>
            </a:extLst>
          </p:cNvPr>
          <p:cNvCxnSpPr>
            <a:cxnSpLocks/>
          </p:cNvCxnSpPr>
          <p:nvPr/>
        </p:nvCxnSpPr>
        <p:spPr>
          <a:xfrm>
            <a:off x="3238986" y="3866061"/>
            <a:ext cx="199640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768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forty</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871054" y="4026376"/>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6F9B786-CB52-4C8B-8CDB-10E30D80FC09}"/>
              </a:ext>
            </a:extLst>
          </p:cNvPr>
          <p:cNvSpPr/>
          <p:nvPr/>
        </p:nvSpPr>
        <p:spPr>
          <a:xfrm>
            <a:off x="3893564" y="40263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EC4D8D6-3304-C340-8678-7A3194787202}"/>
              </a:ext>
            </a:extLst>
          </p:cNvPr>
          <p:cNvSpPr/>
          <p:nvPr/>
        </p:nvSpPr>
        <p:spPr>
          <a:xfrm>
            <a:off x="4891014" y="4026376"/>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BA1CFB0-8D73-2345-A613-44F545D2BF86}"/>
              </a:ext>
            </a:extLst>
          </p:cNvPr>
          <p:cNvSpPr/>
          <p:nvPr/>
        </p:nvSpPr>
        <p:spPr>
          <a:xfrm>
            <a:off x="5632868" y="4026376"/>
            <a:ext cx="640080" cy="640080"/>
          </a:xfrm>
          <a:prstGeom prst="rect">
            <a:avLst/>
          </a:prstGeom>
          <a:solidFill>
            <a:srgbClr val="FF7E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034310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today</a:t>
            </a:r>
          </a:p>
        </p:txBody>
      </p:sp>
      <p:sp>
        <p:nvSpPr>
          <p:cNvPr id="2" name="Rectangle 1">
            <a:extLst>
              <a:ext uri="{FF2B5EF4-FFF2-40B4-BE49-F238E27FC236}">
                <a16:creationId xmlns:a16="http://schemas.microsoft.com/office/drawing/2014/main" id="{4AF847E3-A911-4C0F-B6A2-9334BB260FA4}"/>
              </a:ext>
            </a:extLst>
          </p:cNvPr>
          <p:cNvSpPr/>
          <p:nvPr/>
        </p:nvSpPr>
        <p:spPr>
          <a:xfrm>
            <a:off x="2377884"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4060739" y="407026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325B7FD2-1EDC-7646-8B34-6022C49FECA7}"/>
              </a:ext>
            </a:extLst>
          </p:cNvPr>
          <p:cNvSpPr/>
          <p:nvPr/>
        </p:nvSpPr>
        <p:spPr>
          <a:xfrm>
            <a:off x="3063684"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A2AA71E-4F7C-AF4E-A17B-D2B1A938B4DE}"/>
              </a:ext>
            </a:extLst>
          </p:cNvPr>
          <p:cNvSpPr/>
          <p:nvPr/>
        </p:nvSpPr>
        <p:spPr>
          <a:xfrm>
            <a:off x="5423554" y="407026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79432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other</a:t>
            </a:r>
          </a:p>
        </p:txBody>
      </p:sp>
      <p:sp>
        <p:nvSpPr>
          <p:cNvPr id="2" name="Rectangle 1">
            <a:extLst>
              <a:ext uri="{FF2B5EF4-FFF2-40B4-BE49-F238E27FC236}">
                <a16:creationId xmlns:a16="http://schemas.microsoft.com/office/drawing/2014/main" id="{4AF847E3-A911-4C0F-B6A2-9334BB260FA4}"/>
              </a:ext>
            </a:extLst>
          </p:cNvPr>
          <p:cNvSpPr/>
          <p:nvPr/>
        </p:nvSpPr>
        <p:spPr>
          <a:xfrm>
            <a:off x="4000691"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500526"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183443AA-EA60-8F41-BA32-48525E66DA9B}"/>
              </a:ext>
            </a:extLst>
          </p:cNvPr>
          <p:cNvSpPr/>
          <p:nvPr/>
        </p:nvSpPr>
        <p:spPr>
          <a:xfrm>
            <a:off x="2818483" y="40620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285222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mother</a:t>
            </a:r>
          </a:p>
        </p:txBody>
      </p:sp>
      <p:sp>
        <p:nvSpPr>
          <p:cNvPr id="2" name="Rectangle 1">
            <a:extLst>
              <a:ext uri="{FF2B5EF4-FFF2-40B4-BE49-F238E27FC236}">
                <a16:creationId xmlns:a16="http://schemas.microsoft.com/office/drawing/2014/main" id="{4AF847E3-A911-4C0F-B6A2-9334BB260FA4}"/>
              </a:ext>
            </a:extLst>
          </p:cNvPr>
          <p:cNvSpPr/>
          <p:nvPr/>
        </p:nvSpPr>
        <p:spPr>
          <a:xfrm>
            <a:off x="2308211"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4658264" y="410964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F7BA34-0BB4-4FDB-B194-EA454B156B02}"/>
              </a:ext>
            </a:extLst>
          </p:cNvPr>
          <p:cNvSpPr/>
          <p:nvPr/>
        </p:nvSpPr>
        <p:spPr>
          <a:xfrm>
            <a:off x="6155594" y="410964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CE529836-D480-7C46-9C79-69B4A71337E9}"/>
              </a:ext>
            </a:extLst>
          </p:cNvPr>
          <p:cNvSpPr/>
          <p:nvPr/>
        </p:nvSpPr>
        <p:spPr>
          <a:xfrm>
            <a:off x="3562636" y="407118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76981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brother</a:t>
            </a:r>
          </a:p>
        </p:txBody>
      </p:sp>
      <p:sp>
        <p:nvSpPr>
          <p:cNvPr id="2" name="Rectangle 1">
            <a:extLst>
              <a:ext uri="{FF2B5EF4-FFF2-40B4-BE49-F238E27FC236}">
                <a16:creationId xmlns:a16="http://schemas.microsoft.com/office/drawing/2014/main" id="{4AF847E3-A911-4C0F-B6A2-9334BB260FA4}"/>
              </a:ext>
            </a:extLst>
          </p:cNvPr>
          <p:cNvSpPr/>
          <p:nvPr/>
        </p:nvSpPr>
        <p:spPr>
          <a:xfrm>
            <a:off x="2074544"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2859198" y="410964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F7BA34-0BB4-4FDB-B194-EA454B156B02}"/>
              </a:ext>
            </a:extLst>
          </p:cNvPr>
          <p:cNvSpPr/>
          <p:nvPr/>
        </p:nvSpPr>
        <p:spPr>
          <a:xfrm>
            <a:off x="4783751" y="410964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63FE17D1-144F-A64E-B5C1-24A1434C276C}"/>
              </a:ext>
            </a:extLst>
          </p:cNvPr>
          <p:cNvSpPr/>
          <p:nvPr/>
        </p:nvSpPr>
        <p:spPr>
          <a:xfrm>
            <a:off x="3590817" y="410964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96F6FEA-9F5C-9341-8FD6-5F4B48C62374}"/>
              </a:ext>
            </a:extLst>
          </p:cNvPr>
          <p:cNvSpPr/>
          <p:nvPr/>
        </p:nvSpPr>
        <p:spPr>
          <a:xfrm>
            <a:off x="6251493" y="4105183"/>
            <a:ext cx="640080" cy="640080"/>
          </a:xfrm>
          <a:prstGeom prst="rect">
            <a:avLst/>
          </a:prstGeom>
          <a:solidFill>
            <a:srgbClr val="FF7E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71940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another</a:t>
            </a:r>
          </a:p>
        </p:txBody>
      </p:sp>
      <p:sp>
        <p:nvSpPr>
          <p:cNvPr id="2" name="Rectangle 1">
            <a:extLst>
              <a:ext uri="{FF2B5EF4-FFF2-40B4-BE49-F238E27FC236}">
                <a16:creationId xmlns:a16="http://schemas.microsoft.com/office/drawing/2014/main" id="{4AF847E3-A911-4C0F-B6A2-9334BB260FA4}"/>
              </a:ext>
            </a:extLst>
          </p:cNvPr>
          <p:cNvSpPr/>
          <p:nvPr/>
        </p:nvSpPr>
        <p:spPr>
          <a:xfrm>
            <a:off x="2943475" y="410518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066245" y="4105183"/>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C947453-6BC0-1442-9097-DBF7FC20C36F}"/>
              </a:ext>
            </a:extLst>
          </p:cNvPr>
          <p:cNvSpPr/>
          <p:nvPr/>
        </p:nvSpPr>
        <p:spPr>
          <a:xfrm>
            <a:off x="3821307" y="410964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882577C-F1E2-E240-BE3F-9897901D1954}"/>
              </a:ext>
            </a:extLst>
          </p:cNvPr>
          <p:cNvSpPr/>
          <p:nvPr/>
        </p:nvSpPr>
        <p:spPr>
          <a:xfrm>
            <a:off x="6495333" y="4106812"/>
            <a:ext cx="640080" cy="640080"/>
          </a:xfrm>
          <a:prstGeom prst="rect">
            <a:avLst/>
          </a:prstGeom>
          <a:solidFill>
            <a:srgbClr val="FF7E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F2BE3311-5C4F-2644-B8AB-861640F7FB40}"/>
              </a:ext>
            </a:extLst>
          </p:cNvPr>
          <p:cNvSpPr/>
          <p:nvPr/>
        </p:nvSpPr>
        <p:spPr>
          <a:xfrm>
            <a:off x="1902092" y="410964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20985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you</a:t>
            </a:r>
            <a:endParaRPr lang="en-US" sz="11500" spc="300" dirty="0"/>
          </a:p>
        </p:txBody>
      </p:sp>
      <p:sp>
        <p:nvSpPr>
          <p:cNvPr id="2" name="Rectangle 1">
            <a:extLst>
              <a:ext uri="{FF2B5EF4-FFF2-40B4-BE49-F238E27FC236}">
                <a16:creationId xmlns:a16="http://schemas.microsoft.com/office/drawing/2014/main" id="{2B85AE43-CACC-4A87-81BD-0A1F64658073}"/>
              </a:ext>
            </a:extLst>
          </p:cNvPr>
          <p:cNvSpPr/>
          <p:nvPr/>
        </p:nvSpPr>
        <p:spPr>
          <a:xfrm>
            <a:off x="3246194" y="4177203"/>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95206A7A-2581-7D4A-BB07-3C37A07F0F6D}"/>
              </a:ext>
            </a:extLst>
          </p:cNvPr>
          <p:cNvSpPr/>
          <p:nvPr/>
        </p:nvSpPr>
        <p:spPr>
          <a:xfrm>
            <a:off x="4594754" y="415490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9BBAF59B-D56F-6144-9FB5-119F452A6C05}"/>
              </a:ext>
            </a:extLst>
          </p:cNvPr>
          <p:cNvCxnSpPr>
            <a:cxnSpLocks/>
          </p:cNvCxnSpPr>
          <p:nvPr/>
        </p:nvCxnSpPr>
        <p:spPr>
          <a:xfrm>
            <a:off x="4253948" y="3866322"/>
            <a:ext cx="145104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8315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father</a:t>
            </a:r>
          </a:p>
        </p:txBody>
      </p:sp>
      <p:sp>
        <p:nvSpPr>
          <p:cNvPr id="2" name="Rectangle 1">
            <a:extLst>
              <a:ext uri="{FF2B5EF4-FFF2-40B4-BE49-F238E27FC236}">
                <a16:creationId xmlns:a16="http://schemas.microsoft.com/office/drawing/2014/main" id="{4AF847E3-A911-4C0F-B6A2-9334BB260FA4}"/>
              </a:ext>
            </a:extLst>
          </p:cNvPr>
          <p:cNvSpPr/>
          <p:nvPr/>
        </p:nvSpPr>
        <p:spPr>
          <a:xfrm>
            <a:off x="2330214" y="410964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4242839" y="4109644"/>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F7BA34-0BB4-4FDB-B194-EA454B156B02}"/>
              </a:ext>
            </a:extLst>
          </p:cNvPr>
          <p:cNvSpPr/>
          <p:nvPr/>
        </p:nvSpPr>
        <p:spPr>
          <a:xfrm>
            <a:off x="5709283" y="4109644"/>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5F10CDBA-3369-8D4E-81E9-2B5D102D841F}"/>
              </a:ext>
            </a:extLst>
          </p:cNvPr>
          <p:cNvSpPr/>
          <p:nvPr/>
        </p:nvSpPr>
        <p:spPr>
          <a:xfrm>
            <a:off x="3119481" y="4109644"/>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05028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because</a:t>
            </a:r>
          </a:p>
        </p:txBody>
      </p:sp>
      <p:sp>
        <p:nvSpPr>
          <p:cNvPr id="2" name="Rectangle 1">
            <a:extLst>
              <a:ext uri="{FF2B5EF4-FFF2-40B4-BE49-F238E27FC236}">
                <a16:creationId xmlns:a16="http://schemas.microsoft.com/office/drawing/2014/main" id="{4AF847E3-A911-4C0F-B6A2-9334BB260FA4}"/>
              </a:ext>
            </a:extLst>
          </p:cNvPr>
          <p:cNvSpPr/>
          <p:nvPr/>
        </p:nvSpPr>
        <p:spPr>
          <a:xfrm>
            <a:off x="1550457" y="4095268"/>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2600473"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F7BA34-0BB4-4FDB-B194-EA454B156B02}"/>
              </a:ext>
            </a:extLst>
          </p:cNvPr>
          <p:cNvSpPr/>
          <p:nvPr/>
        </p:nvSpPr>
        <p:spPr>
          <a:xfrm>
            <a:off x="3650489"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6F01833A-DC02-DC46-B858-9EDC3904876F}"/>
              </a:ext>
            </a:extLst>
          </p:cNvPr>
          <p:cNvSpPr/>
          <p:nvPr/>
        </p:nvSpPr>
        <p:spPr>
          <a:xfrm>
            <a:off x="4973993"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9291D02F-0864-FA4B-9AC2-76E4FAE56F9F}"/>
              </a:ext>
            </a:extLst>
          </p:cNvPr>
          <p:cNvCxnSpPr>
            <a:cxnSpLocks/>
          </p:cNvCxnSpPr>
          <p:nvPr/>
        </p:nvCxnSpPr>
        <p:spPr>
          <a:xfrm>
            <a:off x="4414961" y="3936960"/>
            <a:ext cx="162007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Heart 7">
            <a:extLst>
              <a:ext uri="{FF2B5EF4-FFF2-40B4-BE49-F238E27FC236}">
                <a16:creationId xmlns:a16="http://schemas.microsoft.com/office/drawing/2014/main" id="{FE46AFC3-1B08-FA4A-A567-0EBA76707751}"/>
              </a:ext>
            </a:extLst>
          </p:cNvPr>
          <p:cNvSpPr/>
          <p:nvPr/>
        </p:nvSpPr>
        <p:spPr>
          <a:xfrm>
            <a:off x="6601327" y="4095268"/>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80954A10-D65C-7940-A07A-EA7590E76C7C}"/>
              </a:ext>
            </a:extLst>
          </p:cNvPr>
          <p:cNvCxnSpPr>
            <a:cxnSpLocks/>
          </p:cNvCxnSpPr>
          <p:nvPr/>
        </p:nvCxnSpPr>
        <p:spPr>
          <a:xfrm>
            <a:off x="6245408" y="3929473"/>
            <a:ext cx="1481272" cy="748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27295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won</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3386769" y="4067434"/>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385507"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5DA70EE-6B43-A241-B971-60073D16E56A}"/>
              </a:ext>
            </a:extLst>
          </p:cNvPr>
          <p:cNvSpPr/>
          <p:nvPr/>
        </p:nvSpPr>
        <p:spPr>
          <a:xfrm>
            <a:off x="4388379" y="407097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15539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son</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3422338"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5186725"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5C83B7B-F145-9B4B-8826-0360B8B97033}"/>
              </a:ext>
            </a:extLst>
          </p:cNvPr>
          <p:cNvSpPr/>
          <p:nvPr/>
        </p:nvSpPr>
        <p:spPr>
          <a:xfrm>
            <a:off x="4178862"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577833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eye</a:t>
            </a:r>
            <a:endParaRPr lang="en-US" spc="300" dirty="0"/>
          </a:p>
        </p:txBody>
      </p:sp>
      <p:sp>
        <p:nvSpPr>
          <p:cNvPr id="12" name="Heart 11">
            <a:extLst>
              <a:ext uri="{FF2B5EF4-FFF2-40B4-BE49-F238E27FC236}">
                <a16:creationId xmlns:a16="http://schemas.microsoft.com/office/drawing/2014/main" id="{A8B11562-21B3-484B-BDA6-99234F46CCD5}"/>
              </a:ext>
            </a:extLst>
          </p:cNvPr>
          <p:cNvSpPr/>
          <p:nvPr/>
        </p:nvSpPr>
        <p:spPr>
          <a:xfrm>
            <a:off x="4237172" y="4100160"/>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645788F-C5A7-2043-83E9-B9EF077D1A1C}"/>
              </a:ext>
            </a:extLst>
          </p:cNvPr>
          <p:cNvCxnSpPr>
            <a:cxnSpLocks/>
          </p:cNvCxnSpPr>
          <p:nvPr/>
        </p:nvCxnSpPr>
        <p:spPr>
          <a:xfrm>
            <a:off x="3422098" y="3911781"/>
            <a:ext cx="239958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19373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heart</a:t>
            </a:r>
          </a:p>
        </p:txBody>
      </p:sp>
      <p:sp>
        <p:nvSpPr>
          <p:cNvPr id="2" name="Rectangle 1">
            <a:extLst>
              <a:ext uri="{FF2B5EF4-FFF2-40B4-BE49-F238E27FC236}">
                <a16:creationId xmlns:a16="http://schemas.microsoft.com/office/drawing/2014/main" id="{4AF847E3-A911-4C0F-B6A2-9334BB260FA4}"/>
              </a:ext>
            </a:extLst>
          </p:cNvPr>
          <p:cNvSpPr/>
          <p:nvPr/>
        </p:nvSpPr>
        <p:spPr>
          <a:xfrm>
            <a:off x="2971694" y="406651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6097081" y="4062051"/>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E04B0139-00D4-5843-9F41-EBA1BBBB2EDA}"/>
              </a:ext>
            </a:extLst>
          </p:cNvPr>
          <p:cNvSpPr/>
          <p:nvPr/>
        </p:nvSpPr>
        <p:spPr>
          <a:xfrm>
            <a:off x="4525213" y="40620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0728D667-4F51-FA44-9FFC-F872FFAD8EA6}"/>
              </a:ext>
            </a:extLst>
          </p:cNvPr>
          <p:cNvCxnSpPr>
            <a:cxnSpLocks/>
          </p:cNvCxnSpPr>
          <p:nvPr/>
        </p:nvCxnSpPr>
        <p:spPr>
          <a:xfrm>
            <a:off x="3816626" y="3896541"/>
            <a:ext cx="218660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96262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water</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738341"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5BEA8949-E27F-4354-B20D-0AD1A9977CA7}"/>
              </a:ext>
            </a:extLst>
          </p:cNvPr>
          <p:cNvSpPr/>
          <p:nvPr/>
        </p:nvSpPr>
        <p:spPr>
          <a:xfrm>
            <a:off x="4835376"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40E7C2F4-6F81-E746-B1AB-3FC8F9A9D638}"/>
              </a:ext>
            </a:extLst>
          </p:cNvPr>
          <p:cNvSpPr/>
          <p:nvPr/>
        </p:nvSpPr>
        <p:spPr>
          <a:xfrm>
            <a:off x="3880816"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7752EB9-F0B3-9141-830D-C71870F605F2}"/>
              </a:ext>
            </a:extLst>
          </p:cNvPr>
          <p:cNvSpPr/>
          <p:nvPr/>
        </p:nvSpPr>
        <p:spPr>
          <a:xfrm>
            <a:off x="5698496"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91880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watch</a:t>
            </a:r>
          </a:p>
        </p:txBody>
      </p:sp>
      <p:sp>
        <p:nvSpPr>
          <p:cNvPr id="2" name="Rectangle 1">
            <a:extLst>
              <a:ext uri="{FF2B5EF4-FFF2-40B4-BE49-F238E27FC236}">
                <a16:creationId xmlns:a16="http://schemas.microsoft.com/office/drawing/2014/main" id="{4AF847E3-A911-4C0F-B6A2-9334BB260FA4}"/>
              </a:ext>
            </a:extLst>
          </p:cNvPr>
          <p:cNvSpPr/>
          <p:nvPr/>
        </p:nvSpPr>
        <p:spPr>
          <a:xfrm>
            <a:off x="2708198"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EE346BB-2F0E-45A4-92B6-86B5544114D0}"/>
              </a:ext>
            </a:extLst>
          </p:cNvPr>
          <p:cNvSpPr/>
          <p:nvPr/>
        </p:nvSpPr>
        <p:spPr>
          <a:xfrm>
            <a:off x="5343667" y="4062051"/>
            <a:ext cx="637309"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19A56D0E-70D4-1E4F-B71B-6D33AE1ECE34}"/>
              </a:ext>
            </a:extLst>
          </p:cNvPr>
          <p:cNvSpPr/>
          <p:nvPr/>
        </p:nvSpPr>
        <p:spPr>
          <a:xfrm>
            <a:off x="3704693"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237465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their</a:t>
            </a:r>
            <a:endParaRPr lang="en-US" spc="300" dirty="0"/>
          </a:p>
        </p:txBody>
      </p:sp>
      <p:sp>
        <p:nvSpPr>
          <p:cNvPr id="3" name="Rectangle 2">
            <a:extLst>
              <a:ext uri="{FF2B5EF4-FFF2-40B4-BE49-F238E27FC236}">
                <a16:creationId xmlns:a16="http://schemas.microsoft.com/office/drawing/2014/main" id="{5BEA8949-E27F-4354-B20D-0AD1A9977CA7}"/>
              </a:ext>
            </a:extLst>
          </p:cNvPr>
          <p:cNvSpPr/>
          <p:nvPr/>
        </p:nvSpPr>
        <p:spPr>
          <a:xfrm>
            <a:off x="3378659" y="406504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2079642C-13EB-874A-8231-67AF4A4B1FBA}"/>
              </a:ext>
            </a:extLst>
          </p:cNvPr>
          <p:cNvSpPr/>
          <p:nvPr/>
        </p:nvSpPr>
        <p:spPr>
          <a:xfrm>
            <a:off x="4983932" y="406950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7AD9FAE3-E438-9647-AAAB-0FF9692A1DD3}"/>
              </a:ext>
            </a:extLst>
          </p:cNvPr>
          <p:cNvCxnSpPr>
            <a:cxnSpLocks/>
          </p:cNvCxnSpPr>
          <p:nvPr/>
        </p:nvCxnSpPr>
        <p:spPr>
          <a:xfrm>
            <a:off x="4572000" y="3927428"/>
            <a:ext cx="153062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5178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truth</a:t>
            </a:r>
            <a:endParaRPr lang="en-US" spc="300" dirty="0"/>
          </a:p>
        </p:txBody>
      </p:sp>
      <p:sp>
        <p:nvSpPr>
          <p:cNvPr id="6" name="Heart 5">
            <a:extLst>
              <a:ext uri="{FF2B5EF4-FFF2-40B4-BE49-F238E27FC236}">
                <a16:creationId xmlns:a16="http://schemas.microsoft.com/office/drawing/2014/main" id="{9EA537DF-4ED9-4B42-969B-ADA11DF37F22}"/>
              </a:ext>
            </a:extLst>
          </p:cNvPr>
          <p:cNvSpPr/>
          <p:nvPr/>
        </p:nvSpPr>
        <p:spPr>
          <a:xfrm>
            <a:off x="4072182" y="40620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7AF601-CDE7-844A-93C3-72D3C012C4ED}"/>
              </a:ext>
            </a:extLst>
          </p:cNvPr>
          <p:cNvSpPr/>
          <p:nvPr/>
        </p:nvSpPr>
        <p:spPr>
          <a:xfrm>
            <a:off x="2542866"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B16339C-BDDF-0C40-8E9A-172E743110EF}"/>
              </a:ext>
            </a:extLst>
          </p:cNvPr>
          <p:cNvSpPr/>
          <p:nvPr/>
        </p:nvSpPr>
        <p:spPr>
          <a:xfrm>
            <a:off x="3265998"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BB3C8B5-01B3-6E40-8B2E-373012E301DE}"/>
              </a:ext>
            </a:extLst>
          </p:cNvPr>
          <p:cNvSpPr/>
          <p:nvPr/>
        </p:nvSpPr>
        <p:spPr>
          <a:xfrm>
            <a:off x="5263369"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85228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to</a:t>
            </a:r>
            <a:endParaRPr lang="en-US" sz="11500" spc="300" dirty="0"/>
          </a:p>
        </p:txBody>
      </p:sp>
      <p:sp>
        <p:nvSpPr>
          <p:cNvPr id="2" name="Rectangle 1">
            <a:extLst>
              <a:ext uri="{FF2B5EF4-FFF2-40B4-BE49-F238E27FC236}">
                <a16:creationId xmlns:a16="http://schemas.microsoft.com/office/drawing/2014/main" id="{A44DEDE1-231B-4DFC-A6DB-F40CAA692D5B}"/>
              </a:ext>
            </a:extLst>
          </p:cNvPr>
          <p:cNvSpPr/>
          <p:nvPr/>
        </p:nvSpPr>
        <p:spPr>
          <a:xfrm>
            <a:off x="3752779" y="4167152"/>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6572CC22-C079-1441-9243-BAF4479FDB5E}"/>
              </a:ext>
            </a:extLst>
          </p:cNvPr>
          <p:cNvSpPr/>
          <p:nvPr/>
        </p:nvSpPr>
        <p:spPr>
          <a:xfrm>
            <a:off x="4500333" y="414485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701913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truly</a:t>
            </a:r>
          </a:p>
        </p:txBody>
      </p:sp>
      <p:sp>
        <p:nvSpPr>
          <p:cNvPr id="12" name="Heart 11">
            <a:extLst>
              <a:ext uri="{FF2B5EF4-FFF2-40B4-BE49-F238E27FC236}">
                <a16:creationId xmlns:a16="http://schemas.microsoft.com/office/drawing/2014/main" id="{D278E194-6184-2146-A8C1-63D0F88DF8A3}"/>
              </a:ext>
            </a:extLst>
          </p:cNvPr>
          <p:cNvSpPr/>
          <p:nvPr/>
        </p:nvSpPr>
        <p:spPr>
          <a:xfrm>
            <a:off x="4129167" y="407097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8831A98-358D-B540-83F7-8712102616B7}"/>
              </a:ext>
            </a:extLst>
          </p:cNvPr>
          <p:cNvSpPr/>
          <p:nvPr/>
        </p:nvSpPr>
        <p:spPr>
          <a:xfrm>
            <a:off x="2740986" y="4062051"/>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08C0A65-A452-2244-A5EB-A8703054F45B}"/>
              </a:ext>
            </a:extLst>
          </p:cNvPr>
          <p:cNvSpPr/>
          <p:nvPr/>
        </p:nvSpPr>
        <p:spPr>
          <a:xfrm>
            <a:off x="3464118"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7D8382-2AEF-2348-AABF-BF36B0B1B759}"/>
              </a:ext>
            </a:extLst>
          </p:cNvPr>
          <p:cNvSpPr/>
          <p:nvPr/>
        </p:nvSpPr>
        <p:spPr>
          <a:xfrm>
            <a:off x="4923570" y="4070973"/>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33576EC-9037-C043-B0FD-CE90D66B244A}"/>
              </a:ext>
            </a:extLst>
          </p:cNvPr>
          <p:cNvSpPr/>
          <p:nvPr/>
        </p:nvSpPr>
        <p:spPr>
          <a:xfrm>
            <a:off x="5631462" y="4062051"/>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968961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whom</a:t>
            </a:r>
          </a:p>
        </p:txBody>
      </p:sp>
      <p:sp>
        <p:nvSpPr>
          <p:cNvPr id="3" name="Rectangle 2">
            <a:extLst>
              <a:ext uri="{FF2B5EF4-FFF2-40B4-BE49-F238E27FC236}">
                <a16:creationId xmlns:a16="http://schemas.microsoft.com/office/drawing/2014/main" id="{6F458D82-F83D-4F95-9A94-BB5F05617CA1}"/>
              </a:ext>
            </a:extLst>
          </p:cNvPr>
          <p:cNvSpPr/>
          <p:nvPr/>
        </p:nvSpPr>
        <p:spPr>
          <a:xfrm>
            <a:off x="5913312"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3C793920-8D76-C14A-B0A6-5960B34D4390}"/>
              </a:ext>
            </a:extLst>
          </p:cNvPr>
          <p:cNvSpPr/>
          <p:nvPr/>
        </p:nvSpPr>
        <p:spPr>
          <a:xfrm>
            <a:off x="4616184"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D07115A7-5505-E747-99F8-B1239D947B2E}"/>
              </a:ext>
            </a:extLst>
          </p:cNvPr>
          <p:cNvSpPr/>
          <p:nvPr/>
        </p:nvSpPr>
        <p:spPr>
          <a:xfrm>
            <a:off x="3121986"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DC0326DB-41FF-244F-8339-C8E6965FED4F}"/>
              </a:ext>
            </a:extLst>
          </p:cNvPr>
          <p:cNvCxnSpPr>
            <a:cxnSpLocks/>
          </p:cNvCxnSpPr>
          <p:nvPr/>
        </p:nvCxnSpPr>
        <p:spPr>
          <a:xfrm>
            <a:off x="2601401" y="3929332"/>
            <a:ext cx="162007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09553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whose</a:t>
            </a:r>
          </a:p>
        </p:txBody>
      </p:sp>
      <p:sp>
        <p:nvSpPr>
          <p:cNvPr id="14" name="Heart 13">
            <a:extLst>
              <a:ext uri="{FF2B5EF4-FFF2-40B4-BE49-F238E27FC236}">
                <a16:creationId xmlns:a16="http://schemas.microsoft.com/office/drawing/2014/main" id="{7E6EAF27-C4CE-AC48-9AAE-A136A0529279}"/>
              </a:ext>
            </a:extLst>
          </p:cNvPr>
          <p:cNvSpPr/>
          <p:nvPr/>
        </p:nvSpPr>
        <p:spPr>
          <a:xfrm>
            <a:off x="4493019" y="409080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A3AEB2AC-E885-FC4F-B209-2CADFD2BCFDE}"/>
              </a:ext>
            </a:extLst>
          </p:cNvPr>
          <p:cNvSpPr/>
          <p:nvPr/>
        </p:nvSpPr>
        <p:spPr>
          <a:xfrm>
            <a:off x="3137137" y="409080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25E2AE65-ECE3-C84A-9AE1-89DB65AB9EF6}"/>
              </a:ext>
            </a:extLst>
          </p:cNvPr>
          <p:cNvCxnSpPr>
            <a:cxnSpLocks/>
          </p:cNvCxnSpPr>
          <p:nvPr/>
        </p:nvCxnSpPr>
        <p:spPr>
          <a:xfrm>
            <a:off x="2616641" y="3929332"/>
            <a:ext cx="162007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Heart 8">
            <a:extLst>
              <a:ext uri="{FF2B5EF4-FFF2-40B4-BE49-F238E27FC236}">
                <a16:creationId xmlns:a16="http://schemas.microsoft.com/office/drawing/2014/main" id="{7B71B470-AE0C-F04B-9E94-32D563B45349}"/>
              </a:ext>
            </a:extLst>
          </p:cNvPr>
          <p:cNvSpPr/>
          <p:nvPr/>
        </p:nvSpPr>
        <p:spPr>
          <a:xfrm>
            <a:off x="5361118" y="406651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51C83B5B-8F33-3C4E-B04E-5F200F5C0B64}"/>
              </a:ext>
            </a:extLst>
          </p:cNvPr>
          <p:cNvSpPr/>
          <p:nvPr/>
        </p:nvSpPr>
        <p:spPr>
          <a:xfrm>
            <a:off x="6211288" y="4066511"/>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45238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minute</a:t>
            </a:r>
          </a:p>
        </p:txBody>
      </p:sp>
      <p:sp>
        <p:nvSpPr>
          <p:cNvPr id="2" name="Rectangle 1">
            <a:extLst>
              <a:ext uri="{FF2B5EF4-FFF2-40B4-BE49-F238E27FC236}">
                <a16:creationId xmlns:a16="http://schemas.microsoft.com/office/drawing/2014/main" id="{4AF847E3-A911-4C0F-B6A2-9334BB260FA4}"/>
              </a:ext>
            </a:extLst>
          </p:cNvPr>
          <p:cNvSpPr/>
          <p:nvPr/>
        </p:nvSpPr>
        <p:spPr>
          <a:xfrm>
            <a:off x="2502075"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D01861-898C-497D-841E-441C2BB19D80}"/>
              </a:ext>
            </a:extLst>
          </p:cNvPr>
          <p:cNvSpPr/>
          <p:nvPr/>
        </p:nvSpPr>
        <p:spPr>
          <a:xfrm>
            <a:off x="3379578"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F3C945F-0605-4815-A187-96C850C14ACB}"/>
              </a:ext>
            </a:extLst>
          </p:cNvPr>
          <p:cNvSpPr/>
          <p:nvPr/>
        </p:nvSpPr>
        <p:spPr>
          <a:xfrm>
            <a:off x="4116242"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Heart 11">
            <a:extLst>
              <a:ext uri="{FF2B5EF4-FFF2-40B4-BE49-F238E27FC236}">
                <a16:creationId xmlns:a16="http://schemas.microsoft.com/office/drawing/2014/main" id="{DA3FAB4F-471F-C844-ACCD-3791CAAF54A9}"/>
              </a:ext>
            </a:extLst>
          </p:cNvPr>
          <p:cNvSpPr/>
          <p:nvPr/>
        </p:nvSpPr>
        <p:spPr>
          <a:xfrm>
            <a:off x="4904049"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678E3CE-6024-B942-AD0D-9579AF4B0FC3}"/>
              </a:ext>
            </a:extLst>
          </p:cNvPr>
          <p:cNvSpPr/>
          <p:nvPr/>
        </p:nvSpPr>
        <p:spPr>
          <a:xfrm>
            <a:off x="5729770" y="4062051"/>
            <a:ext cx="640080" cy="640080"/>
          </a:xfrm>
          <a:prstGeom prst="rect">
            <a:avLst/>
          </a:prstGeom>
          <a:solidFill>
            <a:srgbClr val="FF7E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Heart 8">
            <a:extLst>
              <a:ext uri="{FF2B5EF4-FFF2-40B4-BE49-F238E27FC236}">
                <a16:creationId xmlns:a16="http://schemas.microsoft.com/office/drawing/2014/main" id="{2B937538-AF92-1145-AC63-4D7EE974FF20}"/>
              </a:ext>
            </a:extLst>
          </p:cNvPr>
          <p:cNvSpPr/>
          <p:nvPr/>
        </p:nvSpPr>
        <p:spPr>
          <a:xfrm>
            <a:off x="641557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287952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hour</a:t>
            </a:r>
          </a:p>
        </p:txBody>
      </p:sp>
      <p:sp>
        <p:nvSpPr>
          <p:cNvPr id="2" name="Rectangle 1">
            <a:extLst>
              <a:ext uri="{FF2B5EF4-FFF2-40B4-BE49-F238E27FC236}">
                <a16:creationId xmlns:a16="http://schemas.microsoft.com/office/drawing/2014/main" id="{4AF847E3-A911-4C0F-B6A2-9334BB260FA4}"/>
              </a:ext>
            </a:extLst>
          </p:cNvPr>
          <p:cNvSpPr/>
          <p:nvPr/>
        </p:nvSpPr>
        <p:spPr>
          <a:xfrm>
            <a:off x="5674675" y="406651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707E2E1E-A0E6-E44D-A8B9-5E6B272927A4}"/>
              </a:ext>
            </a:extLst>
          </p:cNvPr>
          <p:cNvSpPr/>
          <p:nvPr/>
        </p:nvSpPr>
        <p:spPr>
          <a:xfrm>
            <a:off x="4024281" y="407097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BD04260E-77A7-2A41-95CE-8279A60BC3BF}"/>
              </a:ext>
            </a:extLst>
          </p:cNvPr>
          <p:cNvCxnSpPr>
            <a:cxnSpLocks/>
          </p:cNvCxnSpPr>
          <p:nvPr/>
        </p:nvCxnSpPr>
        <p:spPr>
          <a:xfrm>
            <a:off x="3061252" y="3896541"/>
            <a:ext cx="247086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8472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honest</a:t>
            </a:r>
          </a:p>
        </p:txBody>
      </p:sp>
      <p:sp>
        <p:nvSpPr>
          <p:cNvPr id="2" name="Rectangle 1">
            <a:extLst>
              <a:ext uri="{FF2B5EF4-FFF2-40B4-BE49-F238E27FC236}">
                <a16:creationId xmlns:a16="http://schemas.microsoft.com/office/drawing/2014/main" id="{4AF847E3-A911-4C0F-B6A2-9334BB260FA4}"/>
              </a:ext>
            </a:extLst>
          </p:cNvPr>
          <p:cNvSpPr/>
          <p:nvPr/>
        </p:nvSpPr>
        <p:spPr>
          <a:xfrm>
            <a:off x="4273362"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166750"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882672DF-5E5F-4DF0-9121-4DB8BE20EAEE}"/>
              </a:ext>
            </a:extLst>
          </p:cNvPr>
          <p:cNvSpPr/>
          <p:nvPr/>
        </p:nvSpPr>
        <p:spPr>
          <a:xfrm>
            <a:off x="5962592" y="406651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D9CDE75-9B90-4A7A-89EE-37E80B01AA66}"/>
              </a:ext>
            </a:extLst>
          </p:cNvPr>
          <p:cNvSpPr/>
          <p:nvPr/>
        </p:nvSpPr>
        <p:spPr>
          <a:xfrm>
            <a:off x="6702990" y="4066512"/>
            <a:ext cx="640080" cy="6400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60277FCE-C332-2C46-84E9-40A8694FF3D9}"/>
              </a:ext>
            </a:extLst>
          </p:cNvPr>
          <p:cNvSpPr/>
          <p:nvPr/>
        </p:nvSpPr>
        <p:spPr>
          <a:xfrm>
            <a:off x="2736170"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B7C1CF1E-DED1-134B-A808-E4D980432F54}"/>
              </a:ext>
            </a:extLst>
          </p:cNvPr>
          <p:cNvCxnSpPr>
            <a:cxnSpLocks/>
          </p:cNvCxnSpPr>
          <p:nvPr/>
        </p:nvCxnSpPr>
        <p:spPr>
          <a:xfrm>
            <a:off x="2290638" y="3924433"/>
            <a:ext cx="163001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4349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honor</a:t>
            </a:r>
          </a:p>
        </p:txBody>
      </p:sp>
      <p:sp>
        <p:nvSpPr>
          <p:cNvPr id="2" name="Rectangle 1">
            <a:extLst>
              <a:ext uri="{FF2B5EF4-FFF2-40B4-BE49-F238E27FC236}">
                <a16:creationId xmlns:a16="http://schemas.microsoft.com/office/drawing/2014/main" id="{4AF847E3-A911-4C0F-B6A2-9334BB260FA4}"/>
              </a:ext>
            </a:extLst>
          </p:cNvPr>
          <p:cNvSpPr/>
          <p:nvPr/>
        </p:nvSpPr>
        <p:spPr>
          <a:xfrm>
            <a:off x="4523992"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983306EB-9C33-224A-A9F1-7AA609F5E65E}"/>
              </a:ext>
            </a:extLst>
          </p:cNvPr>
          <p:cNvSpPr/>
          <p:nvPr/>
        </p:nvSpPr>
        <p:spPr>
          <a:xfrm>
            <a:off x="3059191"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2B35AECF-DF00-304A-B9FD-C0D782478882}"/>
              </a:ext>
            </a:extLst>
          </p:cNvPr>
          <p:cNvCxnSpPr>
            <a:cxnSpLocks/>
          </p:cNvCxnSpPr>
          <p:nvPr/>
        </p:nvCxnSpPr>
        <p:spPr>
          <a:xfrm>
            <a:off x="2598751" y="3893953"/>
            <a:ext cx="165983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E4270703-7EAE-0C4D-8802-73900C7D1893}"/>
              </a:ext>
            </a:extLst>
          </p:cNvPr>
          <p:cNvSpPr/>
          <p:nvPr/>
        </p:nvSpPr>
        <p:spPr>
          <a:xfrm>
            <a:off x="5722562"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3476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says</a:t>
            </a:r>
          </a:p>
        </p:txBody>
      </p:sp>
      <p:sp>
        <p:nvSpPr>
          <p:cNvPr id="2" name="Rectangle 1">
            <a:extLst>
              <a:ext uri="{FF2B5EF4-FFF2-40B4-BE49-F238E27FC236}">
                <a16:creationId xmlns:a16="http://schemas.microsoft.com/office/drawing/2014/main" id="{4AF847E3-A911-4C0F-B6A2-9334BB260FA4}"/>
              </a:ext>
            </a:extLst>
          </p:cNvPr>
          <p:cNvSpPr/>
          <p:nvPr/>
        </p:nvSpPr>
        <p:spPr>
          <a:xfrm>
            <a:off x="3084955" y="406651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20895D81-DB9D-C34D-999C-71E04BA34D60}"/>
              </a:ext>
            </a:extLst>
          </p:cNvPr>
          <p:cNvSpPr/>
          <p:nvPr/>
        </p:nvSpPr>
        <p:spPr>
          <a:xfrm>
            <a:off x="4262621" y="4089786"/>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778104AC-E00D-C749-B431-5EF2C33E83B7}"/>
              </a:ext>
            </a:extLst>
          </p:cNvPr>
          <p:cNvCxnSpPr>
            <a:cxnSpLocks/>
          </p:cNvCxnSpPr>
          <p:nvPr/>
        </p:nvCxnSpPr>
        <p:spPr>
          <a:xfrm>
            <a:off x="3945835" y="3950295"/>
            <a:ext cx="14113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Heart 6">
            <a:extLst>
              <a:ext uri="{FF2B5EF4-FFF2-40B4-BE49-F238E27FC236}">
                <a16:creationId xmlns:a16="http://schemas.microsoft.com/office/drawing/2014/main" id="{1FCB989F-949B-9E48-91FD-3D78501E5AC7}"/>
              </a:ext>
            </a:extLst>
          </p:cNvPr>
          <p:cNvSpPr/>
          <p:nvPr/>
        </p:nvSpPr>
        <p:spPr>
          <a:xfrm>
            <a:off x="5549119" y="409080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776790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great</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790990" y="406651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6088935" y="4066512"/>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ECCB388-58B8-1B4A-A262-CFE7AEADD292}"/>
              </a:ext>
            </a:extLst>
          </p:cNvPr>
          <p:cNvSpPr/>
          <p:nvPr/>
        </p:nvSpPr>
        <p:spPr>
          <a:xfrm>
            <a:off x="3544191" y="4066512"/>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DC4E42A3-14D4-274D-A562-5018AF96025C}"/>
              </a:ext>
            </a:extLst>
          </p:cNvPr>
          <p:cNvSpPr/>
          <p:nvPr/>
        </p:nvSpPr>
        <p:spPr>
          <a:xfrm>
            <a:off x="4855138"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D25ED662-4839-6045-AB5E-4F610EBBA926}"/>
              </a:ext>
            </a:extLst>
          </p:cNvPr>
          <p:cNvCxnSpPr>
            <a:cxnSpLocks/>
          </p:cNvCxnSpPr>
          <p:nvPr/>
        </p:nvCxnSpPr>
        <p:spPr>
          <a:xfrm>
            <a:off x="4462670" y="3881301"/>
            <a:ext cx="15008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427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break</a:t>
            </a:r>
          </a:p>
        </p:txBody>
      </p:sp>
      <p:sp>
        <p:nvSpPr>
          <p:cNvPr id="3" name="Rectangle 2">
            <a:extLst>
              <a:ext uri="{FF2B5EF4-FFF2-40B4-BE49-F238E27FC236}">
                <a16:creationId xmlns:a16="http://schemas.microsoft.com/office/drawing/2014/main" id="{6F458D82-F83D-4F95-9A94-BB5F05617CA1}"/>
              </a:ext>
            </a:extLst>
          </p:cNvPr>
          <p:cNvSpPr/>
          <p:nvPr/>
        </p:nvSpPr>
        <p:spPr>
          <a:xfrm>
            <a:off x="6061242"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01F5F3CF-31B1-BE4D-A092-ED3EA2F34479}"/>
              </a:ext>
            </a:extLst>
          </p:cNvPr>
          <p:cNvSpPr/>
          <p:nvPr/>
        </p:nvSpPr>
        <p:spPr>
          <a:xfrm>
            <a:off x="4646599"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6B12A3B3-F366-9946-89EB-6DC3CD36AE1A}"/>
              </a:ext>
            </a:extLst>
          </p:cNvPr>
          <p:cNvCxnSpPr>
            <a:cxnSpLocks/>
          </p:cNvCxnSpPr>
          <p:nvPr/>
        </p:nvCxnSpPr>
        <p:spPr>
          <a:xfrm>
            <a:off x="4224130" y="3911781"/>
            <a:ext cx="163001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4F1DDE9-BBD0-B042-8CC0-5B382DB21690}"/>
              </a:ext>
            </a:extLst>
          </p:cNvPr>
          <p:cNvSpPr/>
          <p:nvPr/>
        </p:nvSpPr>
        <p:spPr>
          <a:xfrm>
            <a:off x="2608110"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06E63DF3-BA3D-6A43-BB72-68C340FC2E52}"/>
              </a:ext>
            </a:extLst>
          </p:cNvPr>
          <p:cNvSpPr/>
          <p:nvPr/>
        </p:nvSpPr>
        <p:spPr>
          <a:xfrm>
            <a:off x="3361311"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369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BFBD7C9-0924-4961-B2ED-2FB5765134B3}"/>
              </a:ext>
            </a:extLst>
          </p:cNvPr>
          <p:cNvSpPr/>
          <p:nvPr/>
        </p:nvSpPr>
        <p:spPr>
          <a:xfrm>
            <a:off x="0" y="2176150"/>
            <a:ext cx="9144000" cy="1862048"/>
          </a:xfrm>
          <a:prstGeom prst="rect">
            <a:avLst/>
          </a:prstGeom>
          <a:noFill/>
        </p:spPr>
        <p:txBody>
          <a:bodyPr wrap="square" anchor="t">
            <a:spAutoFit/>
          </a:bodyPr>
          <a:lstStyle/>
          <a:p>
            <a:pPr algn="ctr"/>
            <a:r>
              <a:rPr lang="en-US" sz="11500" b="1" spc="300" dirty="0">
                <a:latin typeface="Century Gothic"/>
              </a:rPr>
              <a:t>do</a:t>
            </a:r>
            <a:endParaRPr lang="en-US" sz="11500" spc="300" dirty="0"/>
          </a:p>
        </p:txBody>
      </p:sp>
      <p:sp>
        <p:nvSpPr>
          <p:cNvPr id="2" name="Rectangle 1">
            <a:extLst>
              <a:ext uri="{FF2B5EF4-FFF2-40B4-BE49-F238E27FC236}">
                <a16:creationId xmlns:a16="http://schemas.microsoft.com/office/drawing/2014/main" id="{6D2E1F12-F592-47FC-91A4-7963B7A00DCE}"/>
              </a:ext>
            </a:extLst>
          </p:cNvPr>
          <p:cNvSpPr/>
          <p:nvPr/>
        </p:nvSpPr>
        <p:spPr>
          <a:xfrm>
            <a:off x="3824665" y="4037757"/>
            <a:ext cx="640080"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Heart 4">
            <a:extLst>
              <a:ext uri="{FF2B5EF4-FFF2-40B4-BE49-F238E27FC236}">
                <a16:creationId xmlns:a16="http://schemas.microsoft.com/office/drawing/2014/main" id="{8600FD6D-EB74-8447-AFDF-0A12B1536C35}"/>
              </a:ext>
            </a:extLst>
          </p:cNvPr>
          <p:cNvSpPr/>
          <p:nvPr/>
        </p:nvSpPr>
        <p:spPr>
          <a:xfrm>
            <a:off x="4689176" y="4037757"/>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8265881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thought</a:t>
            </a:r>
          </a:p>
        </p:txBody>
      </p:sp>
      <p:sp>
        <p:nvSpPr>
          <p:cNvPr id="2" name="Rectangle 1">
            <a:extLst>
              <a:ext uri="{FF2B5EF4-FFF2-40B4-BE49-F238E27FC236}">
                <a16:creationId xmlns:a16="http://schemas.microsoft.com/office/drawing/2014/main" id="{4AF847E3-A911-4C0F-B6A2-9334BB260FA4}"/>
              </a:ext>
            </a:extLst>
          </p:cNvPr>
          <p:cNvSpPr/>
          <p:nvPr/>
        </p:nvSpPr>
        <p:spPr>
          <a:xfrm>
            <a:off x="2314774"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6919445"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Heart 6">
            <a:extLst>
              <a:ext uri="{FF2B5EF4-FFF2-40B4-BE49-F238E27FC236}">
                <a16:creationId xmlns:a16="http://schemas.microsoft.com/office/drawing/2014/main" id="{C200564C-FEDC-B149-9FD5-B9D8B0E5E955}"/>
              </a:ext>
            </a:extLst>
          </p:cNvPr>
          <p:cNvSpPr/>
          <p:nvPr/>
        </p:nvSpPr>
        <p:spPr>
          <a:xfrm>
            <a:off x="4785149"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3F156C92-440D-7041-B25C-168BDEB22D0E}"/>
              </a:ext>
            </a:extLst>
          </p:cNvPr>
          <p:cNvCxnSpPr>
            <a:cxnSpLocks/>
          </p:cNvCxnSpPr>
          <p:nvPr/>
        </p:nvCxnSpPr>
        <p:spPr>
          <a:xfrm>
            <a:off x="3419061" y="3927021"/>
            <a:ext cx="350038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1191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fought</a:t>
            </a:r>
            <a:endParaRPr lang="en-US" spc="300" dirty="0"/>
          </a:p>
        </p:txBody>
      </p:sp>
      <p:sp>
        <p:nvSpPr>
          <p:cNvPr id="2" name="Rectangle 1">
            <a:extLst>
              <a:ext uri="{FF2B5EF4-FFF2-40B4-BE49-F238E27FC236}">
                <a16:creationId xmlns:a16="http://schemas.microsoft.com/office/drawing/2014/main" id="{4AF847E3-A911-4C0F-B6A2-9334BB260FA4}"/>
              </a:ext>
            </a:extLst>
          </p:cNvPr>
          <p:cNvSpPr/>
          <p:nvPr/>
        </p:nvSpPr>
        <p:spPr>
          <a:xfrm>
            <a:off x="2176689"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6526818"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C201E792-67C7-614B-A89A-0C428A47F61E}"/>
              </a:ext>
            </a:extLst>
          </p:cNvPr>
          <p:cNvSpPr/>
          <p:nvPr/>
        </p:nvSpPr>
        <p:spPr>
          <a:xfrm>
            <a:off x="4285691"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176BCFD5-4E40-734C-A9D6-102B3860A697}"/>
              </a:ext>
            </a:extLst>
          </p:cNvPr>
          <p:cNvCxnSpPr>
            <a:cxnSpLocks/>
          </p:cNvCxnSpPr>
          <p:nvPr/>
        </p:nvCxnSpPr>
        <p:spPr>
          <a:xfrm>
            <a:off x="2951922" y="3929332"/>
            <a:ext cx="34588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55110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bought</a:t>
            </a:r>
          </a:p>
        </p:txBody>
      </p:sp>
      <p:sp>
        <p:nvSpPr>
          <p:cNvPr id="2" name="Rectangle 1">
            <a:extLst>
              <a:ext uri="{FF2B5EF4-FFF2-40B4-BE49-F238E27FC236}">
                <a16:creationId xmlns:a16="http://schemas.microsoft.com/office/drawing/2014/main" id="{4AF847E3-A911-4C0F-B6A2-9334BB260FA4}"/>
              </a:ext>
            </a:extLst>
          </p:cNvPr>
          <p:cNvSpPr/>
          <p:nvPr/>
        </p:nvSpPr>
        <p:spPr>
          <a:xfrm>
            <a:off x="2132494"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6739104" y="4043580"/>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F0DB93E6-8BD1-BD40-A172-A68C31550A28}"/>
              </a:ext>
            </a:extLst>
          </p:cNvPr>
          <p:cNvSpPr/>
          <p:nvPr/>
        </p:nvSpPr>
        <p:spPr>
          <a:xfrm>
            <a:off x="4586367"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DA47F9EB-03B9-4C4D-9C51-F5F63D15A9D9}"/>
              </a:ext>
            </a:extLst>
          </p:cNvPr>
          <p:cNvCxnSpPr>
            <a:cxnSpLocks/>
          </p:cNvCxnSpPr>
          <p:nvPr/>
        </p:nvCxnSpPr>
        <p:spPr>
          <a:xfrm>
            <a:off x="3190461" y="3929332"/>
            <a:ext cx="354864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9339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brought</a:t>
            </a:r>
          </a:p>
        </p:txBody>
      </p:sp>
      <p:sp>
        <p:nvSpPr>
          <p:cNvPr id="3" name="Rectangle 2">
            <a:extLst>
              <a:ext uri="{FF2B5EF4-FFF2-40B4-BE49-F238E27FC236}">
                <a16:creationId xmlns:a16="http://schemas.microsoft.com/office/drawing/2014/main" id="{6F458D82-F83D-4F95-9A94-BB5F05617CA1}"/>
              </a:ext>
            </a:extLst>
          </p:cNvPr>
          <p:cNvSpPr/>
          <p:nvPr/>
        </p:nvSpPr>
        <p:spPr>
          <a:xfrm>
            <a:off x="6987956"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E6D85F60-6DD5-2E44-A9D8-3E36C31D2B87}"/>
              </a:ext>
            </a:extLst>
          </p:cNvPr>
          <p:cNvSpPr/>
          <p:nvPr/>
        </p:nvSpPr>
        <p:spPr>
          <a:xfrm>
            <a:off x="4658264"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C2D8DF5E-FA9E-AE4B-8833-A183659C4242}"/>
              </a:ext>
            </a:extLst>
          </p:cNvPr>
          <p:cNvCxnSpPr>
            <a:cxnSpLocks/>
          </p:cNvCxnSpPr>
          <p:nvPr/>
        </p:nvCxnSpPr>
        <p:spPr>
          <a:xfrm>
            <a:off x="3409122" y="3929332"/>
            <a:ext cx="357883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53252EF-7DA3-1245-8981-F2535AAF4BB4}"/>
              </a:ext>
            </a:extLst>
          </p:cNvPr>
          <p:cNvSpPr/>
          <p:nvPr/>
        </p:nvSpPr>
        <p:spPr>
          <a:xfrm>
            <a:off x="1788214"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2EE14FE-0440-CF47-B9C8-BF436183AB7A}"/>
              </a:ext>
            </a:extLst>
          </p:cNvPr>
          <p:cNvSpPr/>
          <p:nvPr/>
        </p:nvSpPr>
        <p:spPr>
          <a:xfrm>
            <a:off x="2541415"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221434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put</a:t>
            </a:r>
          </a:p>
        </p:txBody>
      </p:sp>
      <p:sp>
        <p:nvSpPr>
          <p:cNvPr id="2" name="Rectangle 1">
            <a:extLst>
              <a:ext uri="{FF2B5EF4-FFF2-40B4-BE49-F238E27FC236}">
                <a16:creationId xmlns:a16="http://schemas.microsoft.com/office/drawing/2014/main" id="{4AF847E3-A911-4C0F-B6A2-9334BB260FA4}"/>
              </a:ext>
            </a:extLst>
          </p:cNvPr>
          <p:cNvSpPr/>
          <p:nvPr/>
        </p:nvSpPr>
        <p:spPr>
          <a:xfrm>
            <a:off x="3616550"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372379" y="4062051"/>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A196593B-620F-7946-9FA0-CBB1DCAC6DD0}"/>
              </a:ext>
            </a:extLst>
          </p:cNvPr>
          <p:cNvSpPr/>
          <p:nvPr/>
        </p:nvSpPr>
        <p:spPr>
          <a:xfrm>
            <a:off x="4527793" y="4066512"/>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81071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push</a:t>
            </a:r>
          </a:p>
        </p:txBody>
      </p:sp>
      <p:sp>
        <p:nvSpPr>
          <p:cNvPr id="2" name="Rectangle 1">
            <a:extLst>
              <a:ext uri="{FF2B5EF4-FFF2-40B4-BE49-F238E27FC236}">
                <a16:creationId xmlns:a16="http://schemas.microsoft.com/office/drawing/2014/main" id="{4AF847E3-A911-4C0F-B6A2-9334BB260FA4}"/>
              </a:ext>
            </a:extLst>
          </p:cNvPr>
          <p:cNvSpPr/>
          <p:nvPr/>
        </p:nvSpPr>
        <p:spPr>
          <a:xfrm>
            <a:off x="3084955" y="4066512"/>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270487" y="4067676"/>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759398D3-D792-C648-B327-B01D5B1B07E1}"/>
              </a:ext>
            </a:extLst>
          </p:cNvPr>
          <p:cNvSpPr/>
          <p:nvPr/>
        </p:nvSpPr>
        <p:spPr>
          <a:xfrm>
            <a:off x="3960201" y="407097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80140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pull</a:t>
            </a:r>
          </a:p>
        </p:txBody>
      </p:sp>
      <p:sp>
        <p:nvSpPr>
          <p:cNvPr id="2" name="Rectangle 1">
            <a:extLst>
              <a:ext uri="{FF2B5EF4-FFF2-40B4-BE49-F238E27FC236}">
                <a16:creationId xmlns:a16="http://schemas.microsoft.com/office/drawing/2014/main" id="{4AF847E3-A911-4C0F-B6A2-9334BB260FA4}"/>
              </a:ext>
            </a:extLst>
          </p:cNvPr>
          <p:cNvSpPr/>
          <p:nvPr/>
        </p:nvSpPr>
        <p:spPr>
          <a:xfrm>
            <a:off x="3374260" y="40407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295866" y="403775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20B95CE0-ED30-B244-AFBA-2B95E08B2024}"/>
              </a:ext>
            </a:extLst>
          </p:cNvPr>
          <p:cNvSpPr/>
          <p:nvPr/>
        </p:nvSpPr>
        <p:spPr>
          <a:xfrm>
            <a:off x="4387584" y="404221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18465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300" dirty="0">
                <a:latin typeface="Century Gothic"/>
              </a:rPr>
              <a:t>full</a:t>
            </a:r>
          </a:p>
        </p:txBody>
      </p:sp>
      <p:sp>
        <p:nvSpPr>
          <p:cNvPr id="2" name="Rectangle 1">
            <a:extLst>
              <a:ext uri="{FF2B5EF4-FFF2-40B4-BE49-F238E27FC236}">
                <a16:creationId xmlns:a16="http://schemas.microsoft.com/office/drawing/2014/main" id="{4AF847E3-A911-4C0F-B6A2-9334BB260FA4}"/>
              </a:ext>
            </a:extLst>
          </p:cNvPr>
          <p:cNvSpPr/>
          <p:nvPr/>
        </p:nvSpPr>
        <p:spPr>
          <a:xfrm>
            <a:off x="3414016" y="4040754"/>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F458D82-F83D-4F95-9A94-BB5F05617CA1}"/>
              </a:ext>
            </a:extLst>
          </p:cNvPr>
          <p:cNvSpPr/>
          <p:nvPr/>
        </p:nvSpPr>
        <p:spPr>
          <a:xfrm>
            <a:off x="5067267" y="4037758"/>
            <a:ext cx="640080" cy="64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Heart 13">
            <a:extLst>
              <a:ext uri="{FF2B5EF4-FFF2-40B4-BE49-F238E27FC236}">
                <a16:creationId xmlns:a16="http://schemas.microsoft.com/office/drawing/2014/main" id="{934A1225-F458-5446-92D0-9521FBAA715D}"/>
              </a:ext>
            </a:extLst>
          </p:cNvPr>
          <p:cNvSpPr/>
          <p:nvPr/>
        </p:nvSpPr>
        <p:spPr>
          <a:xfrm>
            <a:off x="4149044" y="4042219"/>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65774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700" dirty="0">
                <a:latin typeface="Century Gothic"/>
              </a:rPr>
              <a:t>oft</a:t>
            </a:r>
            <a:r>
              <a:rPr lang="en-US" sz="11500" b="1" spc="300" dirty="0">
                <a:latin typeface="Century Gothic"/>
              </a:rPr>
              <a:t>en</a:t>
            </a:r>
          </a:p>
        </p:txBody>
      </p:sp>
      <p:sp>
        <p:nvSpPr>
          <p:cNvPr id="14" name="Heart 13">
            <a:extLst>
              <a:ext uri="{FF2B5EF4-FFF2-40B4-BE49-F238E27FC236}">
                <a16:creationId xmlns:a16="http://schemas.microsoft.com/office/drawing/2014/main" id="{2587765B-8B9E-DF4F-9ACF-BF4CF250EB71}"/>
              </a:ext>
            </a:extLst>
          </p:cNvPr>
          <p:cNvSpPr/>
          <p:nvPr/>
        </p:nvSpPr>
        <p:spPr>
          <a:xfrm>
            <a:off x="4121366" y="40920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B631A12-8646-A74D-BD7E-AC7CCE45D3E1}"/>
              </a:ext>
            </a:extLst>
          </p:cNvPr>
          <p:cNvSpPr/>
          <p:nvPr/>
        </p:nvSpPr>
        <p:spPr>
          <a:xfrm>
            <a:off x="2728085" y="4062051"/>
            <a:ext cx="637309" cy="6400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172723E-7398-9A4C-A61B-D6BDE67749F5}"/>
              </a:ext>
            </a:extLst>
          </p:cNvPr>
          <p:cNvSpPr/>
          <p:nvPr/>
        </p:nvSpPr>
        <p:spPr>
          <a:xfrm>
            <a:off x="3481286" y="4062051"/>
            <a:ext cx="640080" cy="64008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Heart 10">
            <a:extLst>
              <a:ext uri="{FF2B5EF4-FFF2-40B4-BE49-F238E27FC236}">
                <a16:creationId xmlns:a16="http://schemas.microsoft.com/office/drawing/2014/main" id="{5E71A49F-D3B7-5D45-A314-B4DDE3820C4A}"/>
              </a:ext>
            </a:extLst>
          </p:cNvPr>
          <p:cNvSpPr/>
          <p:nvPr/>
        </p:nvSpPr>
        <p:spPr>
          <a:xfrm>
            <a:off x="5262055" y="4092093"/>
            <a:ext cx="769434" cy="635619"/>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AA3B7859-E17D-6C46-B8B7-49C73111BACA}"/>
              </a:ext>
            </a:extLst>
          </p:cNvPr>
          <p:cNvCxnSpPr>
            <a:cxnSpLocks/>
          </p:cNvCxnSpPr>
          <p:nvPr/>
        </p:nvCxnSpPr>
        <p:spPr>
          <a:xfrm>
            <a:off x="4869587" y="3724002"/>
            <a:ext cx="15008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4287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20DF26-60A0-47C0-A28D-34023D7B517F}"/>
              </a:ext>
            </a:extLst>
          </p:cNvPr>
          <p:cNvSpPr txBox="1"/>
          <p:nvPr/>
        </p:nvSpPr>
        <p:spPr>
          <a:xfrm>
            <a:off x="86265" y="2067284"/>
            <a:ext cx="9143999" cy="186204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en-US" sz="11500" b="1" spc="700" dirty="0">
                <a:latin typeface="Century Gothic"/>
              </a:rPr>
              <a:t>lis</a:t>
            </a:r>
            <a:r>
              <a:rPr lang="en-US" sz="11500" b="1" spc="300" dirty="0">
                <a:latin typeface="Century Gothic"/>
              </a:rPr>
              <a:t>ten</a:t>
            </a:r>
          </a:p>
        </p:txBody>
      </p:sp>
      <p:sp>
        <p:nvSpPr>
          <p:cNvPr id="14" name="Rectangle 13">
            <a:extLst>
              <a:ext uri="{FF2B5EF4-FFF2-40B4-BE49-F238E27FC236}">
                <a16:creationId xmlns:a16="http://schemas.microsoft.com/office/drawing/2014/main" id="{18D81AB3-AEBC-104E-97A6-B6524D67DCF6}"/>
              </a:ext>
            </a:extLst>
          </p:cNvPr>
          <p:cNvSpPr/>
          <p:nvPr/>
        </p:nvSpPr>
        <p:spPr>
          <a:xfrm>
            <a:off x="2436024" y="4074271"/>
            <a:ext cx="548640" cy="5486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B2E9347-FFCA-1445-B118-2BA60D6FA3A8}"/>
              </a:ext>
            </a:extLst>
          </p:cNvPr>
          <p:cNvSpPr/>
          <p:nvPr/>
        </p:nvSpPr>
        <p:spPr>
          <a:xfrm>
            <a:off x="3039845" y="4068793"/>
            <a:ext cx="548640" cy="54864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Heart 7">
            <a:extLst>
              <a:ext uri="{FF2B5EF4-FFF2-40B4-BE49-F238E27FC236}">
                <a16:creationId xmlns:a16="http://schemas.microsoft.com/office/drawing/2014/main" id="{186DE745-BF2B-674D-801E-D56D8D03F9F0}"/>
              </a:ext>
            </a:extLst>
          </p:cNvPr>
          <p:cNvSpPr/>
          <p:nvPr/>
        </p:nvSpPr>
        <p:spPr>
          <a:xfrm>
            <a:off x="5281858" y="4038313"/>
            <a:ext cx="661742" cy="54864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41F1BD0B-B5C7-404B-81B8-3EC26AC6D914}"/>
              </a:ext>
            </a:extLst>
          </p:cNvPr>
          <p:cNvCxnSpPr>
            <a:cxnSpLocks/>
          </p:cNvCxnSpPr>
          <p:nvPr/>
        </p:nvCxnSpPr>
        <p:spPr>
          <a:xfrm>
            <a:off x="4874548" y="3900695"/>
            <a:ext cx="15008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Heart 10">
            <a:extLst>
              <a:ext uri="{FF2B5EF4-FFF2-40B4-BE49-F238E27FC236}">
                <a16:creationId xmlns:a16="http://schemas.microsoft.com/office/drawing/2014/main" id="{23FCC38E-853B-0E48-A2D3-71B36E4D12CF}"/>
              </a:ext>
            </a:extLst>
          </p:cNvPr>
          <p:cNvSpPr/>
          <p:nvPr/>
        </p:nvSpPr>
        <p:spPr>
          <a:xfrm>
            <a:off x="4212806" y="4057152"/>
            <a:ext cx="661742" cy="54864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1345164-DEFA-7446-8FD6-FCACCEFDFC57}"/>
              </a:ext>
            </a:extLst>
          </p:cNvPr>
          <p:cNvSpPr/>
          <p:nvPr/>
        </p:nvSpPr>
        <p:spPr>
          <a:xfrm>
            <a:off x="3637244" y="4068793"/>
            <a:ext cx="548640" cy="54864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85194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15163</TotalTime>
  <Words>5114</Words>
  <Application>Microsoft Macintosh PowerPoint</Application>
  <PresentationFormat>On-screen Show (4:3)</PresentationFormat>
  <Paragraphs>686</Paragraphs>
  <Slides>181</Slides>
  <Notes>181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181</vt:i4>
      </vt:variant>
    </vt:vector>
  </HeadingPairs>
  <TitlesOfParts>
    <vt:vector size="187" baseType="lpstr">
      <vt:lpstr>Arial</vt:lpstr>
      <vt:lpstr>Calibri</vt:lpstr>
      <vt:lpstr>Calibri Light</vt:lpstr>
      <vt:lpstr>Century Gothic</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Contesse</dc:creator>
  <cp:lastModifiedBy>Holly Lane</cp:lastModifiedBy>
  <cp:revision>1382</cp:revision>
  <cp:lastPrinted>2020-06-28T17:32:35Z</cp:lastPrinted>
  <dcterms:created xsi:type="dcterms:W3CDTF">2020-03-23T18:02:58Z</dcterms:created>
  <dcterms:modified xsi:type="dcterms:W3CDTF">2020-06-28T17:32:38Z</dcterms:modified>
</cp:coreProperties>
</file>