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579" r:id="rId2"/>
    <p:sldId id="509" r:id="rId3"/>
    <p:sldId id="577" r:id="rId4"/>
    <p:sldId id="590" r:id="rId5"/>
    <p:sldId id="592" r:id="rId6"/>
    <p:sldId id="594" r:id="rId7"/>
    <p:sldId id="583" r:id="rId8"/>
    <p:sldId id="596" r:id="rId9"/>
    <p:sldId id="597" r:id="rId10"/>
    <p:sldId id="600" r:id="rId11"/>
    <p:sldId id="601" r:id="rId12"/>
    <p:sldId id="602" r:id="rId13"/>
    <p:sldId id="578" r:id="rId14"/>
    <p:sldId id="598" r:id="rId15"/>
    <p:sldId id="5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663"/>
  </p:normalViewPr>
  <p:slideViewPr>
    <p:cSldViewPr snapToGrid="0" snapToObjects="1">
      <p:cViewPr varScale="1">
        <p:scale>
          <a:sx n="94" d="100"/>
          <a:sy n="94" d="100"/>
        </p:scale>
        <p:origin x="2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However, Z is almost always doubled when it comes at the end of a one-syllable word after a short vowel, such 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9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buzz…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6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and jazz.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Z says /z/… your turn </a:t>
            </a:r>
            <a:r>
              <a:rPr lang="en-US" sz="1400" b="0" dirty="0"/>
              <a:t>(students: Z says /z/).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letter Z. Z is a consonant. Z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/z/ like in the beginning of the word zip.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Z can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zip…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zap.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Z can also come at the end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quiz…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whiz.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zz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75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31546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buzz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zz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31546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buzz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zz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48" y="779549"/>
            <a:ext cx="315467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jazz</a:t>
            </a:r>
          </a:p>
        </p:txBody>
      </p:sp>
    </p:spTree>
    <p:extLst>
      <p:ext uri="{BB962C8B-B14F-4D97-AF65-F5344CB8AC3E}">
        <p14:creationId xmlns:p14="http://schemas.microsoft.com/office/powerpoint/2010/main" val="54684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zag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zit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zig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fuzz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E5DFA-653E-4BDC-843A-3B198A3CBF10}"/>
              </a:ext>
            </a:extLst>
          </p:cNvPr>
          <p:cNvSpPr/>
          <p:nvPr/>
        </p:nvSpPr>
        <p:spPr>
          <a:xfrm>
            <a:off x="1924277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612B4-730D-495E-B5E5-7D2E7ADBD1C2}"/>
              </a:ext>
            </a:extLst>
          </p:cNvPr>
          <p:cNvSpPr/>
          <p:nvPr/>
        </p:nvSpPr>
        <p:spPr>
          <a:xfrm>
            <a:off x="1924279" y="269270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60221-5826-49AD-BA9D-F9D9AC859FEC}"/>
              </a:ext>
            </a:extLst>
          </p:cNvPr>
          <p:cNvSpPr/>
          <p:nvPr/>
        </p:nvSpPr>
        <p:spPr>
          <a:xfrm>
            <a:off x="5181829" y="368401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6C9774-F202-473B-BB47-92C714CB309A}"/>
              </a:ext>
            </a:extLst>
          </p:cNvPr>
          <p:cNvSpPr/>
          <p:nvPr/>
        </p:nvSpPr>
        <p:spPr>
          <a:xfrm>
            <a:off x="5181825" y="268973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zip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zip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zap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quiz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23623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quiz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z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7954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whiz</a:t>
            </a:r>
          </a:p>
        </p:txBody>
      </p:sp>
    </p:spTree>
    <p:extLst>
      <p:ext uri="{BB962C8B-B14F-4D97-AF65-F5344CB8AC3E}">
        <p14:creationId xmlns:p14="http://schemas.microsoft.com/office/powerpoint/2010/main" val="32540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6818</TotalTime>
  <Words>327</Words>
  <Application>Microsoft Macintosh PowerPoint</Application>
  <PresentationFormat>On-screen Show (4:3)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51</cp:revision>
  <dcterms:created xsi:type="dcterms:W3CDTF">2020-03-30T04:40:33Z</dcterms:created>
  <dcterms:modified xsi:type="dcterms:W3CDTF">2020-09-14T16:09:41Z</dcterms:modified>
</cp:coreProperties>
</file>