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579" r:id="rId2"/>
    <p:sldId id="509" r:id="rId3"/>
    <p:sldId id="577" r:id="rId4"/>
    <p:sldId id="583" r:id="rId5"/>
    <p:sldId id="585" r:id="rId6"/>
    <p:sldId id="586" r:id="rId7"/>
    <p:sldId id="601" r:id="rId8"/>
    <p:sldId id="587" r:id="rId9"/>
    <p:sldId id="593" r:id="rId10"/>
    <p:sldId id="590" r:id="rId11"/>
    <p:sldId id="591" r:id="rId12"/>
    <p:sldId id="602" r:id="rId13"/>
    <p:sldId id="578" r:id="rId14"/>
    <p:sldId id="600" r:id="rId15"/>
    <p:sldId id="59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663"/>
  </p:normalViewPr>
  <p:slideViewPr>
    <p:cSldViewPr snapToGrid="0" snapToObjects="1">
      <p:cViewPr varScale="1">
        <p:scale>
          <a:sx n="94" d="100"/>
          <a:sy n="94" d="100"/>
        </p:scale>
        <p:origin x="2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 can also come at the end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blur.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UR says /</a:t>
            </a:r>
            <a:r>
              <a:rPr lang="en-US" sz="1400" b="1" dirty="0" err="1"/>
              <a:t>er</a:t>
            </a:r>
            <a:r>
              <a:rPr lang="en-US" sz="1400" b="1" dirty="0"/>
              <a:t>/… your turn </a:t>
            </a:r>
            <a:r>
              <a:rPr lang="en-US" sz="1400" b="0" dirty="0"/>
              <a:t>(students: UR says /</a:t>
            </a:r>
            <a:r>
              <a:rPr lang="en-US" sz="1400" b="0" dirty="0" err="1"/>
              <a:t>er</a:t>
            </a:r>
            <a:r>
              <a:rPr lang="en-US" sz="1400" b="0" dirty="0"/>
              <a:t>/). </a:t>
            </a:r>
            <a:r>
              <a:rPr lang="en-US" sz="1400" b="1" dirty="0"/>
              <a:t>Let’s practice reading some words with UR /</a:t>
            </a:r>
            <a:r>
              <a:rPr lang="en-US" sz="1400" b="1" dirty="0" err="1"/>
              <a:t>er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ER is the most common spelling of the /</a:t>
            </a:r>
            <a:r>
              <a:rPr lang="en-US" b="1" dirty="0" err="1"/>
              <a:t>er</a:t>
            </a:r>
            <a:r>
              <a:rPr lang="en-US" b="1" dirty="0"/>
              <a:t>/ sound.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UR can also be used to spell the /</a:t>
            </a:r>
            <a:r>
              <a:rPr lang="en-US" b="1" dirty="0" err="1"/>
              <a:t>er</a:t>
            </a:r>
            <a:r>
              <a:rPr lang="en-US" b="1" dirty="0"/>
              <a:t>/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 can come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hurt.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 can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4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and urge.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ur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5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1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5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8FEA0C9-3AE5-4A4C-B729-CC37D850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4651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fur</a:t>
            </a:r>
          </a:p>
        </p:txBody>
      </p:sp>
    </p:spTree>
    <p:extLst>
      <p:ext uri="{BB962C8B-B14F-4D97-AF65-F5344CB8AC3E}">
        <p14:creationId xmlns:p14="http://schemas.microsoft.com/office/powerpoint/2010/main" val="42758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340EC4CD-4791-45AB-B5DD-C7A37D91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45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8FEA0C9-3AE5-4A4C-B729-CC37D850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4651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fur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2A5B2DAA-0B96-F445-B5BB-0A25843F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71" y="775739"/>
            <a:ext cx="28483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blur</a:t>
            </a:r>
          </a:p>
        </p:txBody>
      </p:sp>
    </p:spTree>
    <p:extLst>
      <p:ext uri="{BB962C8B-B14F-4D97-AF65-F5344CB8AC3E}">
        <p14:creationId xmlns:p14="http://schemas.microsoft.com/office/powerpoint/2010/main" val="387819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330608" y="2741963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spur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2073058" y="2741963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burn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2035836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curb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216457" y="3710130"/>
            <a:ext cx="215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nurse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ur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6CD7E0-7E79-43B6-B00B-90952DFD0669}"/>
              </a:ext>
            </a:extLst>
          </p:cNvPr>
          <p:cNvSpPr/>
          <p:nvPr/>
        </p:nvSpPr>
        <p:spPr>
          <a:xfrm>
            <a:off x="2073057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2ABD0-9315-4521-8F7A-3E94DA31CB60}"/>
              </a:ext>
            </a:extLst>
          </p:cNvPr>
          <p:cNvSpPr/>
          <p:nvPr/>
        </p:nvSpPr>
        <p:spPr>
          <a:xfrm>
            <a:off x="2073058" y="2630733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89666-3492-45ED-A9D1-8021C4F56D31}"/>
              </a:ext>
            </a:extLst>
          </p:cNvPr>
          <p:cNvSpPr/>
          <p:nvPr/>
        </p:nvSpPr>
        <p:spPr>
          <a:xfrm>
            <a:off x="5330606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20D22-A67E-47F4-B13C-4826F836FB48}"/>
              </a:ext>
            </a:extLst>
          </p:cNvPr>
          <p:cNvSpPr/>
          <p:nvPr/>
        </p:nvSpPr>
        <p:spPr>
          <a:xfrm>
            <a:off x="5330606" y="2630733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ur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9C8F1C8-BEB5-4D48-B251-967BD1B5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541BB93A-F189-4AEF-B03A-4A37333F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980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207399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>
            <a:extLst>
              <a:ext uri="{FF2B5EF4-FFF2-40B4-BE49-F238E27FC236}">
                <a16:creationId xmlns:a16="http://schemas.microsoft.com/office/drawing/2014/main" id="{831F2CED-50C8-48C6-AA29-2030338E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67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3E6A8178-85F1-41A7-83AB-BE0A8925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71" y="775739"/>
            <a:ext cx="28483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hurt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148F2F19-F6C0-4A96-B9AE-7D4F4FD1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980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26027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754" y="259464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</a:t>
            </a: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862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ABC1FB95-87EA-462B-B5E5-D35CC4E8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78EC3509-9A59-4CFA-9555-C9F7135C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4651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urn</a:t>
            </a:r>
          </a:p>
        </p:txBody>
      </p:sp>
    </p:spTree>
    <p:extLst>
      <p:ext uri="{BB962C8B-B14F-4D97-AF65-F5344CB8AC3E}">
        <p14:creationId xmlns:p14="http://schemas.microsoft.com/office/powerpoint/2010/main" val="351348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ABC1FB95-87EA-462B-B5E5-D35CC4E8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60757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ur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CD52CC3B-7562-445D-8FEF-33C65F7E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71" y="775739"/>
            <a:ext cx="28483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urge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81437A36-094C-491F-9070-1802E03D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63" y="775739"/>
            <a:ext cx="24651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urn</a:t>
            </a:r>
          </a:p>
        </p:txBody>
      </p:sp>
    </p:spTree>
    <p:extLst>
      <p:ext uri="{BB962C8B-B14F-4D97-AF65-F5344CB8AC3E}">
        <p14:creationId xmlns:p14="http://schemas.microsoft.com/office/powerpoint/2010/main" val="296425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6548</TotalTime>
  <Words>315</Words>
  <Application>Microsoft Macintosh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42</cp:revision>
  <dcterms:created xsi:type="dcterms:W3CDTF">2020-03-30T04:40:33Z</dcterms:created>
  <dcterms:modified xsi:type="dcterms:W3CDTF">2020-09-14T16:44:40Z</dcterms:modified>
</cp:coreProperties>
</file>