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579" r:id="rId2"/>
    <p:sldId id="509" r:id="rId3"/>
    <p:sldId id="577" r:id="rId4"/>
    <p:sldId id="590" r:id="rId5"/>
    <p:sldId id="592" r:id="rId6"/>
    <p:sldId id="594" r:id="rId7"/>
    <p:sldId id="578" r:id="rId8"/>
    <p:sldId id="595" r:id="rId9"/>
    <p:sldId id="5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2" autoAdjust="0"/>
    <p:restoredTop sz="71396" autoAdjust="0"/>
  </p:normalViewPr>
  <p:slideViewPr>
    <p:cSldViewPr snapToGrid="0" snapToObjects="1">
      <p:cViewPr varScale="1">
        <p:scale>
          <a:sx n="78" d="100"/>
          <a:sy n="78" d="100"/>
        </p:scale>
        <p:origin x="2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the letter R. R is a consonant. R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says /r/ like in the beginning of the word red.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letter R on its own can only come at the beginning of a word, such as the words…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rat…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7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run.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R says /r/… your turn </a:t>
            </a:r>
            <a:r>
              <a:rPr lang="en-US" sz="1400" b="0" dirty="0"/>
              <a:t>(students: R says /r/). </a:t>
            </a:r>
            <a:r>
              <a:rPr lang="en-US" sz="1400" b="1" dirty="0"/>
              <a:t>Let’s practice reading some words with /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400" b="1" dirty="0"/>
              <a:t>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05909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rat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3106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rat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452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run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ADE59F4-C5D5-4A4E-8F09-A1B7C5064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299" y="2594643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319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181827" y="2741963"/>
            <a:ext cx="19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run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1924277" y="2741963"/>
            <a:ext cx="19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rim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1924278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181825" y="3710130"/>
            <a:ext cx="19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rip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16E1B-B7DD-45B2-8ABF-662690C2BB6F}"/>
              </a:ext>
            </a:extLst>
          </p:cNvPr>
          <p:cNvSpPr/>
          <p:nvPr/>
        </p:nvSpPr>
        <p:spPr>
          <a:xfrm>
            <a:off x="1924277" y="367397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1D254-7133-4140-920B-9736CCD61850}"/>
              </a:ext>
            </a:extLst>
          </p:cNvPr>
          <p:cNvSpPr/>
          <p:nvPr/>
        </p:nvSpPr>
        <p:spPr>
          <a:xfrm>
            <a:off x="1924279" y="2692702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89448-31EE-483F-9A52-F72CC391B75B}"/>
              </a:ext>
            </a:extLst>
          </p:cNvPr>
          <p:cNvSpPr/>
          <p:nvPr/>
        </p:nvSpPr>
        <p:spPr>
          <a:xfrm>
            <a:off x="5181829" y="3684017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21F2A-5629-44D1-BACB-F756ADAD1558}"/>
              </a:ext>
            </a:extLst>
          </p:cNvPr>
          <p:cNvSpPr/>
          <p:nvPr/>
        </p:nvSpPr>
        <p:spPr>
          <a:xfrm>
            <a:off x="5181825" y="268973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6689</TotalTime>
  <Words>261</Words>
  <Application>Microsoft Macintosh PowerPoint</Application>
  <PresentationFormat>On-screen Show (4:3)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60</cp:revision>
  <dcterms:created xsi:type="dcterms:W3CDTF">2020-03-30T04:40:33Z</dcterms:created>
  <dcterms:modified xsi:type="dcterms:W3CDTF">2020-09-14T16:04:48Z</dcterms:modified>
</cp:coreProperties>
</file>