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90" r:id="rId5"/>
    <p:sldId id="592" r:id="rId6"/>
    <p:sldId id="594" r:id="rId7"/>
    <p:sldId id="583" r:id="rId8"/>
    <p:sldId id="591" r:id="rId9"/>
    <p:sldId id="593" r:id="rId10"/>
    <p:sldId id="578" r:id="rId11"/>
    <p:sldId id="595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663"/>
  </p:normalViewPr>
  <p:slideViewPr>
    <p:cSldViewPr snapToGrid="0" snapToObjects="1">
      <p:cViewPr varScale="1">
        <p:scale>
          <a:sx n="94" d="100"/>
          <a:sy n="94" d="100"/>
        </p:scale>
        <p:origin x="2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PH says /f/… your turn </a:t>
            </a:r>
            <a:r>
              <a:rPr lang="en-US" sz="1400" b="0" dirty="0"/>
              <a:t>(students: PH says /f/). </a:t>
            </a:r>
            <a:r>
              <a:rPr lang="en-US" sz="1400" b="1" dirty="0"/>
              <a:t>Let’s practice reading some words </a:t>
            </a:r>
            <a:r>
              <a:rPr lang="en-US" sz="1400" b="1"/>
              <a:t>with PH </a:t>
            </a:r>
            <a:r>
              <a:rPr lang="en-US" sz="1400" b="1" dirty="0"/>
              <a:t>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consonant digraph PH says /f/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 in the beginning of the word phone.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 can come at the beginning of a word, such as the word…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the name Phil.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2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 can also come at the end of a word, such as the word…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graph…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the name Ralph.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3553052" y="2605329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Phil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3553054" y="3860509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graph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2503B-70BA-4D97-9612-6AD6361FDE96}"/>
              </a:ext>
            </a:extLst>
          </p:cNvPr>
          <p:cNvSpPr txBox="1"/>
          <p:nvPr/>
        </p:nvSpPr>
        <p:spPr>
          <a:xfrm>
            <a:off x="3553052" y="5115689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Steph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77C9A-6269-4386-A5C4-76AABAECB4C2}"/>
              </a:ext>
            </a:extLst>
          </p:cNvPr>
          <p:cNvSpPr/>
          <p:nvPr/>
        </p:nvSpPr>
        <p:spPr>
          <a:xfrm>
            <a:off x="3664610" y="396074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FCE0B-48CA-4E82-B9DF-EDF08F7D04B3}"/>
              </a:ext>
            </a:extLst>
          </p:cNvPr>
          <p:cNvSpPr/>
          <p:nvPr/>
        </p:nvSpPr>
        <p:spPr>
          <a:xfrm>
            <a:off x="3664610" y="269192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21768B-802E-4A1A-9F9F-D2A549F31539}"/>
              </a:ext>
            </a:extLst>
          </p:cNvPr>
          <p:cNvSpPr/>
          <p:nvPr/>
        </p:nvSpPr>
        <p:spPr>
          <a:xfrm>
            <a:off x="3664610" y="513461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C3027749-1F51-4358-82D0-9F39092A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3BBD0843-7A1E-4D19-A5DF-1F1F7DC6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6" y="775739"/>
            <a:ext cx="43302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75739"/>
            <a:ext cx="4571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Phil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0C459A02-F85E-49D7-8431-2C14ABAE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6" y="775739"/>
            <a:ext cx="43302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phone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DB9F945D-B5F7-4DCC-9E07-9CA3C2F0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E1EF5617-FA31-4C06-A9E0-9D08EC92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68A6396A-D7EA-499B-8130-E1EC089E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7954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Ralph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124394AF-3E74-4512-81BD-A1D3740F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ph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150EB98A-FDEF-4DF1-92F5-86605DDCA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83201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6594</TotalTime>
  <Words>281</Words>
  <Application>Microsoft Macintosh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37</cp:revision>
  <dcterms:created xsi:type="dcterms:W3CDTF">2020-03-30T04:40:33Z</dcterms:created>
  <dcterms:modified xsi:type="dcterms:W3CDTF">2020-09-14T16:18:02Z</dcterms:modified>
</cp:coreProperties>
</file>