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84" r:id="rId5"/>
    <p:sldId id="587" r:id="rId6"/>
    <p:sldId id="588" r:id="rId7"/>
    <p:sldId id="583" r:id="rId8"/>
    <p:sldId id="585" r:id="rId9"/>
    <p:sldId id="586" r:id="rId10"/>
    <p:sldId id="578" r:id="rId11"/>
    <p:sldId id="600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78015" autoAdjust="0"/>
  </p:normalViewPr>
  <p:slideViewPr>
    <p:cSldViewPr snapToGrid="0" snapToObjects="1">
      <p:cViewPr varScale="1">
        <p:scale>
          <a:sx n="66" d="100"/>
          <a:sy n="66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OW says </a:t>
            </a:r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/ō/</a:t>
            </a:r>
            <a:r>
              <a:rPr lang="en-US" sz="1400" b="1" dirty="0"/>
              <a:t>… your turn </a:t>
            </a:r>
            <a:r>
              <a:rPr lang="en-US" sz="1400" b="0" dirty="0"/>
              <a:t>(students: OW says /ō/). </a:t>
            </a:r>
            <a:r>
              <a:rPr lang="en-US" sz="1400" b="1" dirty="0"/>
              <a:t>Let’s practice reading some words with OW says /ō/.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vowel team OW makes the long /ō/ sound.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OW usually comes at the end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grow.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OW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 also come in the middle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bowl…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flown.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4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479389" y="274196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2221839" y="274196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2221838" y="3673978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tow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479389" y="3710130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shown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79EEB7-AD25-4120-9F5F-81659E85255C}"/>
              </a:ext>
            </a:extLst>
          </p:cNvPr>
          <p:cNvSpPr/>
          <p:nvPr/>
        </p:nvSpPr>
        <p:spPr>
          <a:xfrm>
            <a:off x="2041707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10885-22F0-47B4-AD8D-2842DD4876C1}"/>
              </a:ext>
            </a:extLst>
          </p:cNvPr>
          <p:cNvSpPr/>
          <p:nvPr/>
        </p:nvSpPr>
        <p:spPr>
          <a:xfrm>
            <a:off x="2035836" y="2730444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3374B-BE64-429B-B49E-834F0366E167}"/>
              </a:ext>
            </a:extLst>
          </p:cNvPr>
          <p:cNvSpPr/>
          <p:nvPr/>
        </p:nvSpPr>
        <p:spPr>
          <a:xfrm>
            <a:off x="5330608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C4E87-FE50-409E-A010-335011693E5F}"/>
              </a:ext>
            </a:extLst>
          </p:cNvPr>
          <p:cNvSpPr/>
          <p:nvPr/>
        </p:nvSpPr>
        <p:spPr>
          <a:xfrm>
            <a:off x="5330608" y="271585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7F777C1-BE8B-0744-B0D4-DCDC45C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48" y="2607573"/>
            <a:ext cx="190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26760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276D9DB3-E9AB-4C4A-96CB-C7C1BA8F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48" y="2607573"/>
            <a:ext cx="190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EB2120BF-2169-4CAD-8A97-B5041C04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067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35134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>
            <a:extLst>
              <a:ext uri="{FF2B5EF4-FFF2-40B4-BE49-F238E27FC236}">
                <a16:creationId xmlns:a16="http://schemas.microsoft.com/office/drawing/2014/main" id="{823539A2-5323-4525-AF2C-4B335D5B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48" y="2607573"/>
            <a:ext cx="190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B7180CCA-B056-4F5A-8295-18B21753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067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show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9571FC9E-53A9-4E4E-A3BB-C016F2C6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98" y="775739"/>
            <a:ext cx="4067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grow</a:t>
            </a:r>
          </a:p>
        </p:txBody>
      </p:sp>
    </p:spTree>
    <p:extLst>
      <p:ext uri="{BB962C8B-B14F-4D97-AF65-F5344CB8AC3E}">
        <p14:creationId xmlns:p14="http://schemas.microsoft.com/office/powerpoint/2010/main" val="360304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>
            <a:extLst>
              <a:ext uri="{FF2B5EF4-FFF2-40B4-BE49-F238E27FC236}">
                <a16:creationId xmlns:a16="http://schemas.microsoft.com/office/drawing/2014/main" id="{55F2950B-6374-4764-AC9D-1A02CD54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4643"/>
            <a:ext cx="1860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>
            <a:extLst>
              <a:ext uri="{FF2B5EF4-FFF2-40B4-BE49-F238E27FC236}">
                <a16:creationId xmlns:a16="http://schemas.microsoft.com/office/drawing/2014/main" id="{0C22590D-CA1F-4B98-9706-752B035F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4643"/>
            <a:ext cx="1860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6C3982AA-8237-4B6D-8F4D-764005F7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067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bowl</a:t>
            </a:r>
          </a:p>
        </p:txBody>
      </p:sp>
    </p:spTree>
    <p:extLst>
      <p:ext uri="{BB962C8B-B14F-4D97-AF65-F5344CB8AC3E}">
        <p14:creationId xmlns:p14="http://schemas.microsoft.com/office/powerpoint/2010/main" val="20739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5C172762-C954-48BB-9A79-B3A4B807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4643"/>
            <a:ext cx="1860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6D9AB03A-D3E6-4897-B53F-8CA9A035A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067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bowl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D0F53227-7FD7-4D69-A818-C1569962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98" y="775739"/>
            <a:ext cx="4067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flown</a:t>
            </a:r>
          </a:p>
        </p:txBody>
      </p:sp>
    </p:spTree>
    <p:extLst>
      <p:ext uri="{BB962C8B-B14F-4D97-AF65-F5344CB8AC3E}">
        <p14:creationId xmlns:p14="http://schemas.microsoft.com/office/powerpoint/2010/main" val="260273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6504</TotalTime>
  <Words>273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Valentina Contesse</cp:lastModifiedBy>
  <cp:revision>30</cp:revision>
  <dcterms:created xsi:type="dcterms:W3CDTF">2020-03-30T04:40:33Z</dcterms:created>
  <dcterms:modified xsi:type="dcterms:W3CDTF">2020-09-25T01:07:18Z</dcterms:modified>
</cp:coreProperties>
</file>