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83" r:id="rId5"/>
    <p:sldId id="585" r:id="rId6"/>
    <p:sldId id="586" r:id="rId7"/>
    <p:sldId id="591" r:id="rId8"/>
    <p:sldId id="592" r:id="rId9"/>
    <p:sldId id="601" r:id="rId10"/>
    <p:sldId id="590" r:id="rId11"/>
    <p:sldId id="600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75690" autoAdjust="0"/>
  </p:normalViewPr>
  <p:slideViewPr>
    <p:cSldViewPr snapToGrid="0" snapToObjects="1">
      <p:cViewPr varScale="1">
        <p:scale>
          <a:sx n="54" d="100"/>
          <a:sy n="54" d="100"/>
        </p:scale>
        <p:origin x="1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OU says </a:t>
            </a:r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/ow/</a:t>
            </a:r>
            <a:r>
              <a:rPr lang="en-US" sz="1400" b="1" dirty="0"/>
              <a:t>… your turn </a:t>
            </a:r>
            <a:r>
              <a:rPr lang="en-US" sz="1400" b="0" dirty="0"/>
              <a:t>(students: OU says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/ow/). </a:t>
            </a:r>
            <a:r>
              <a:rPr lang="en-US" sz="1400" b="1" dirty="0"/>
              <a:t>Let’s practice reading some words with OU /ow/.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vowel team OU says /ow/. This is a diphthong sound.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 usually comes in the middle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mouth…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house.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 can also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ouch.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330607" y="2741963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2221839" y="274196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oust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2221838" y="3673978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found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330608" y="3710130"/>
            <a:ext cx="192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south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28E9C-0C7E-4BD4-9461-64B8628BCD1A}"/>
              </a:ext>
            </a:extLst>
          </p:cNvPr>
          <p:cNvSpPr/>
          <p:nvPr/>
        </p:nvSpPr>
        <p:spPr>
          <a:xfrm>
            <a:off x="2073057" y="3657905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CB113-1B77-40C1-970D-434879BA24E6}"/>
              </a:ext>
            </a:extLst>
          </p:cNvPr>
          <p:cNvSpPr/>
          <p:nvPr/>
        </p:nvSpPr>
        <p:spPr>
          <a:xfrm>
            <a:off x="2071614" y="261205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91780-ABF6-4804-9A77-0FFC403BFA0B}"/>
              </a:ext>
            </a:extLst>
          </p:cNvPr>
          <p:cNvSpPr/>
          <p:nvPr/>
        </p:nvSpPr>
        <p:spPr>
          <a:xfrm>
            <a:off x="5330607" y="3657905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BD70E-CDC5-4EA2-9BF8-9D9207A9DBE9}"/>
              </a:ext>
            </a:extLst>
          </p:cNvPr>
          <p:cNvSpPr/>
          <p:nvPr/>
        </p:nvSpPr>
        <p:spPr>
          <a:xfrm>
            <a:off x="5330607" y="261308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ou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>
            <a:extLst>
              <a:ext uri="{FF2B5EF4-FFF2-40B4-BE49-F238E27FC236}">
                <a16:creationId xmlns:a16="http://schemas.microsoft.com/office/drawing/2014/main" id="{55F2950B-6374-4764-AC9D-1A02CD54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>
            <a:extLst>
              <a:ext uri="{FF2B5EF4-FFF2-40B4-BE49-F238E27FC236}">
                <a16:creationId xmlns:a16="http://schemas.microsoft.com/office/drawing/2014/main" id="{0C22590D-CA1F-4B98-9706-752B035F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5C862660-60CE-4519-9A4F-90521523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207399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house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5C172762-C954-48BB-9A79-B3A4B807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4643"/>
            <a:ext cx="1860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C1B3BFB3-6E1E-4B00-87FF-0C069019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26027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88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7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7B9CC7D9-F4B7-484E-8180-6309F08A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88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54B4583-DE56-8D4C-8E6F-0DED34F4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8613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7B9CC7D9-F4B7-484E-8180-6309F08A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888" y="2607573"/>
            <a:ext cx="1903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ou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B2D0168A-2B14-814C-89E5-BC9BC66E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75739"/>
            <a:ext cx="403761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ouch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54B4583-DE56-8D4C-8E6F-0DED34F42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739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2912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6521</TotalTime>
  <Words>274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Valentina Contesse</cp:lastModifiedBy>
  <cp:revision>37</cp:revision>
  <dcterms:created xsi:type="dcterms:W3CDTF">2020-03-30T04:40:33Z</dcterms:created>
  <dcterms:modified xsi:type="dcterms:W3CDTF">2020-09-14T21:49:45Z</dcterms:modified>
</cp:coreProperties>
</file>