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579" r:id="rId2"/>
    <p:sldId id="509" r:id="rId3"/>
    <p:sldId id="577" r:id="rId4"/>
    <p:sldId id="583" r:id="rId5"/>
    <p:sldId id="585" r:id="rId6"/>
    <p:sldId id="586" r:id="rId7"/>
    <p:sldId id="601" r:id="rId8"/>
    <p:sldId id="591" r:id="rId9"/>
    <p:sldId id="594" r:id="rId10"/>
    <p:sldId id="595" r:id="rId11"/>
    <p:sldId id="596" r:id="rId12"/>
    <p:sldId id="590" r:id="rId13"/>
    <p:sldId id="587" r:id="rId14"/>
    <p:sldId id="578" r:id="rId15"/>
    <p:sldId id="600" r:id="rId16"/>
    <p:sldId id="5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4126" autoAdjust="0"/>
  </p:normalViewPr>
  <p:slideViewPr>
    <p:cSldViewPr snapToGrid="0" snapToObjects="1">
      <p:cViewPr varScale="1">
        <p:scale>
          <a:sx n="94" d="100"/>
          <a:sy n="94" d="100"/>
        </p:scale>
        <p:origin x="2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store…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</a:rPr>
              <a:t>and score.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can sometimes come at the beginning of a word, such as the word…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orb.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9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OR says /or/… your turn </a:t>
            </a:r>
            <a:r>
              <a:rPr lang="en-US" sz="1400" b="0" dirty="0"/>
              <a:t>(students: OR says /or/). </a:t>
            </a:r>
            <a:r>
              <a:rPr lang="en-US" sz="1400" b="1" dirty="0"/>
              <a:t>Let’s practice reading some words with OR /or/.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OR usually represents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/or/ sound.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can come in the middle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corn.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5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can sometimes come at the end of a word, such as the word…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39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However, when we hear /or/ at the end of a word it is usually spelled with an E,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340EC4CD-4791-45AB-B5DD-C7A37D91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462" y="2607573"/>
            <a:ext cx="25645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ore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7ED31EFC-7EBF-4C06-86C2-B43E73F0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29" y="775739"/>
            <a:ext cx="318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store</a:t>
            </a:r>
          </a:p>
        </p:txBody>
      </p:sp>
    </p:spTree>
    <p:extLst>
      <p:ext uri="{BB962C8B-B14F-4D97-AF65-F5344CB8AC3E}">
        <p14:creationId xmlns:p14="http://schemas.microsoft.com/office/powerpoint/2010/main" val="188843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340EC4CD-4791-45AB-B5DD-C7A37D91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462" y="2607573"/>
            <a:ext cx="25645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ore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EB758C3B-D5A9-47A5-AC67-9E0CC07B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906" y="775739"/>
            <a:ext cx="318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score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6EF40F02-D949-490C-851F-F23C7DC03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29" y="775739"/>
            <a:ext cx="318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store</a:t>
            </a:r>
          </a:p>
        </p:txBody>
      </p:sp>
    </p:spTree>
    <p:extLst>
      <p:ext uri="{BB962C8B-B14F-4D97-AF65-F5344CB8AC3E}">
        <p14:creationId xmlns:p14="http://schemas.microsoft.com/office/powerpoint/2010/main" val="58282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B7F777C1-BE8B-0744-B0D4-DCDC45C6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408" y="2565044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1961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C93A700A-9BCE-4B3F-B1A8-96667882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483" y="669414"/>
            <a:ext cx="32110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orb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C1F432B8-DC28-4693-9221-FB1BA714F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408" y="2565044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1348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330608" y="2741963"/>
            <a:ext cx="1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north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2073058" y="2741963"/>
            <a:ext cx="1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2035836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short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216457" y="3710130"/>
            <a:ext cx="215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born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BB3D-195F-450D-AB6C-C5D0C74D277B}"/>
              </a:ext>
            </a:extLst>
          </p:cNvPr>
          <p:cNvSpPr/>
          <p:nvPr/>
        </p:nvSpPr>
        <p:spPr>
          <a:xfrm>
            <a:off x="2073058" y="3752762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92455-9064-4937-92C8-2E420957ABC9}"/>
              </a:ext>
            </a:extLst>
          </p:cNvPr>
          <p:cNvSpPr/>
          <p:nvPr/>
        </p:nvSpPr>
        <p:spPr>
          <a:xfrm>
            <a:off x="2073057" y="2665536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7CD3A8-B715-4C1F-84AA-F337C356B1C1}"/>
              </a:ext>
            </a:extLst>
          </p:cNvPr>
          <p:cNvSpPr/>
          <p:nvPr/>
        </p:nvSpPr>
        <p:spPr>
          <a:xfrm>
            <a:off x="5253679" y="3752762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F28B5-BFB8-4513-8A36-B28CB8E37751}"/>
              </a:ext>
            </a:extLst>
          </p:cNvPr>
          <p:cNvSpPr/>
          <p:nvPr/>
        </p:nvSpPr>
        <p:spPr>
          <a:xfrm>
            <a:off x="5253679" y="266896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67" y="259464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9C8F1C8-BEB5-4D48-B251-967BD1B5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67" y="259464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65F9864A-6035-445F-9F2A-1CB320102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29" y="775739"/>
            <a:ext cx="318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fork</a:t>
            </a:r>
          </a:p>
        </p:txBody>
      </p:sp>
    </p:spTree>
    <p:extLst>
      <p:ext uri="{BB962C8B-B14F-4D97-AF65-F5344CB8AC3E}">
        <p14:creationId xmlns:p14="http://schemas.microsoft.com/office/powerpoint/2010/main" val="207399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>
            <a:extLst>
              <a:ext uri="{FF2B5EF4-FFF2-40B4-BE49-F238E27FC236}">
                <a16:creationId xmlns:a16="http://schemas.microsoft.com/office/drawing/2014/main" id="{831F2CED-50C8-48C6-AA29-2030338E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67" y="259464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CEB5EF35-61C0-4AB2-9006-629C92BBB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906" y="775739"/>
            <a:ext cx="318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corn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57033045-A26D-4ABD-A362-CAFD4777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29" y="775739"/>
            <a:ext cx="318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fork</a:t>
            </a:r>
          </a:p>
        </p:txBody>
      </p:sp>
    </p:spTree>
    <p:extLst>
      <p:ext uri="{BB962C8B-B14F-4D97-AF65-F5344CB8AC3E}">
        <p14:creationId xmlns:p14="http://schemas.microsoft.com/office/powerpoint/2010/main" val="26027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B7F777C1-BE8B-0744-B0D4-DCDC45C6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50" y="260757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8577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340EC4CD-4791-45AB-B5DD-C7A37D91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50" y="260757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2829835-D214-4EC2-A3C9-A77E22F58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483" y="775739"/>
            <a:ext cx="32110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427586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340EC4CD-4791-45AB-B5DD-C7A37D91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462" y="2607573"/>
            <a:ext cx="25645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ore</a:t>
            </a:r>
          </a:p>
        </p:txBody>
      </p:sp>
    </p:spTree>
    <p:extLst>
      <p:ext uri="{BB962C8B-B14F-4D97-AF65-F5344CB8AC3E}">
        <p14:creationId xmlns:p14="http://schemas.microsoft.com/office/powerpoint/2010/main" val="70874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6575</TotalTime>
  <Words>326</Words>
  <Application>Microsoft Macintosh PowerPoint</Application>
  <PresentationFormat>On-screen Show (4:3)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45</cp:revision>
  <dcterms:created xsi:type="dcterms:W3CDTF">2020-03-30T04:40:33Z</dcterms:created>
  <dcterms:modified xsi:type="dcterms:W3CDTF">2020-09-14T16:39:46Z</dcterms:modified>
</cp:coreProperties>
</file>