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90" r:id="rId5"/>
    <p:sldId id="592" r:id="rId6"/>
    <p:sldId id="594" r:id="rId7"/>
    <p:sldId id="583" r:id="rId8"/>
    <p:sldId id="591" r:id="rId9"/>
    <p:sldId id="593" r:id="rId10"/>
    <p:sldId id="578" r:id="rId11"/>
    <p:sldId id="595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663"/>
  </p:normalViewPr>
  <p:slideViewPr>
    <p:cSldViewPr snapToGrid="0" snapToObjects="1">
      <p:cViewPr varScale="1">
        <p:scale>
          <a:sx n="94" d="100"/>
          <a:sy n="94" d="100"/>
        </p:scale>
        <p:origin x="2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M says /m/… your turn </a:t>
            </a:r>
            <a:r>
              <a:rPr lang="en-US" sz="1400" b="0" dirty="0"/>
              <a:t>(students: M says /m/).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letter M. M is a consonant. M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/m/ like in the beginning of the word mouse.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M can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mop.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M can also come at the end of a word, such as the words…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gum…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him.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him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map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mom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29046-17A5-4E88-AFD8-107C89ACB7FD}"/>
              </a:ext>
            </a:extLst>
          </p:cNvPr>
          <p:cNvSpPr/>
          <p:nvPr/>
        </p:nvSpPr>
        <p:spPr>
          <a:xfrm>
            <a:off x="1924279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AC758-CC50-48DD-8C52-3F5490DD75A7}"/>
              </a:ext>
            </a:extLst>
          </p:cNvPr>
          <p:cNvSpPr/>
          <p:nvPr/>
        </p:nvSpPr>
        <p:spPr>
          <a:xfrm>
            <a:off x="1924273" y="2730444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F37F-80E5-4C44-84DF-D5699C1FAEBF}"/>
              </a:ext>
            </a:extLst>
          </p:cNvPr>
          <p:cNvSpPr/>
          <p:nvPr/>
        </p:nvSpPr>
        <p:spPr>
          <a:xfrm>
            <a:off x="5181824" y="3710130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9F05CB-6A66-4590-A38D-6DB4FD4F37A9}"/>
              </a:ext>
            </a:extLst>
          </p:cNvPr>
          <p:cNvSpPr/>
          <p:nvPr/>
        </p:nvSpPr>
        <p:spPr>
          <a:xfrm>
            <a:off x="5181824" y="2741963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mad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mad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mop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gum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gum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F8B9BC-ADE5-4378-8C89-9DBCF47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253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79549"/>
            <a:ext cx="28372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383201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6577</TotalTime>
  <Words>289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31</cp:revision>
  <dcterms:created xsi:type="dcterms:W3CDTF">2020-03-30T04:40:33Z</dcterms:created>
  <dcterms:modified xsi:type="dcterms:W3CDTF">2020-09-14T15:57:38Z</dcterms:modified>
</cp:coreProperties>
</file>